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84" r:id="rId3"/>
    <p:sldMasterId id="2147483708" r:id="rId4"/>
    <p:sldMasterId id="2147483756" r:id="rId5"/>
    <p:sldMasterId id="2147483768" r:id="rId6"/>
    <p:sldMasterId id="2147483780" r:id="rId7"/>
    <p:sldMasterId id="2147483792" r:id="rId8"/>
    <p:sldMasterId id="2147483828" r:id="rId9"/>
  </p:sldMasterIdLst>
  <p:notesMasterIdLst>
    <p:notesMasterId r:id="rId38"/>
  </p:notesMasterIdLst>
  <p:sldIdLst>
    <p:sldId id="256" r:id="rId10"/>
    <p:sldId id="257" r:id="rId11"/>
    <p:sldId id="297" r:id="rId12"/>
    <p:sldId id="298" r:id="rId13"/>
    <p:sldId id="299" r:id="rId14"/>
    <p:sldId id="264" r:id="rId15"/>
    <p:sldId id="301" r:id="rId16"/>
    <p:sldId id="302" r:id="rId17"/>
    <p:sldId id="266" r:id="rId18"/>
    <p:sldId id="269" r:id="rId19"/>
    <p:sldId id="267" r:id="rId20"/>
    <p:sldId id="268" r:id="rId21"/>
    <p:sldId id="271" r:id="rId22"/>
    <p:sldId id="303" r:id="rId23"/>
    <p:sldId id="259" r:id="rId24"/>
    <p:sldId id="260" r:id="rId25"/>
    <p:sldId id="261" r:id="rId26"/>
    <p:sldId id="304" r:id="rId27"/>
    <p:sldId id="273" r:id="rId28"/>
    <p:sldId id="274" r:id="rId29"/>
    <p:sldId id="283" r:id="rId30"/>
    <p:sldId id="284" r:id="rId31"/>
    <p:sldId id="287" r:id="rId32"/>
    <p:sldId id="357" r:id="rId33"/>
    <p:sldId id="275" r:id="rId34"/>
    <p:sldId id="276" r:id="rId35"/>
    <p:sldId id="277" r:id="rId36"/>
    <p:sldId id="382" r:id="rId37"/>
  </p:sldIdLst>
  <p:sldSz cx="18288000" cy="10287000"/>
  <p:notesSz cx="6858000" cy="9144000"/>
  <p:embeddedFontLst>
    <p:embeddedFont>
      <p:font typeface="Montserrat" pitchFamily="2" charset="77"/>
      <p:regular r:id="rId39"/>
      <p:bold r:id="rId40"/>
      <p:italic r:id="rId41"/>
      <p:boldItalic r:id="rId42"/>
    </p:embeddedFont>
    <p:embeddedFont>
      <p:font typeface="Montserrat SemiBold" pitchFamily="2" charset="77"/>
      <p:regular r:id="rId43"/>
      <p:bold r:id="rId44"/>
      <p:italic r:id="rId45"/>
      <p:boldItalic r:id="rId46"/>
    </p:embeddedFont>
    <p:embeddedFont>
      <p:font typeface="Poppins" pitchFamily="2" charset="77"/>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5" roundtripDataSignature="AMtx7mipTSBOJmwlDpeoDiUFPk6S5QUi0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94599"/>
  </p:normalViewPr>
  <p:slideViewPr>
    <p:cSldViewPr snapToGrid="0">
      <p:cViewPr varScale="1">
        <p:scale>
          <a:sx n="70" d="100"/>
          <a:sy n="70" d="100"/>
        </p:scale>
        <p:origin x="600"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font" Target="fonts/font1.fntdata"/><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font" Target="fonts/font2.fntdata"/><Relationship Id="rId45" Type="http://schemas.openxmlformats.org/officeDocument/2006/relationships/font" Target="fonts/font7.fntdata"/><Relationship Id="rId66"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font" Target="fonts/font6.fntdata"/><Relationship Id="rId65"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font" Target="fonts/font5.fntdata"/><Relationship Id="rId48" Type="http://schemas.openxmlformats.org/officeDocument/2006/relationships/font" Target="fonts/font10.fntdata"/><Relationship Id="rId69"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notesMaster" Target="notesMasters/notesMaster1.xml"/><Relationship Id="rId46" Type="http://schemas.openxmlformats.org/officeDocument/2006/relationships/font" Target="fonts/font8.fntdata"/><Relationship Id="rId67"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6" name="Google Shape;6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1463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3916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5900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768" name="Google Shape;768;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8470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5848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is our tagline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Local churches and local church leaders are best placed to identify, train, send and support workers for cross cultural mission service - both long-term and short-term.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UFM is here is support churches and mission partners in these things.</a:t>
            </a:r>
            <a:endParaRPr/>
          </a:p>
        </p:txBody>
      </p:sp>
      <p:sp>
        <p:nvSpPr>
          <p:cNvPr id="796" name="Google Shape;79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16286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5" name="Google Shape;84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6247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p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4" name="Google Shape;804;p1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These figures are always changing – but these are correct as at May 2024.</a:t>
            </a:r>
            <a:endParaRPr dirty="0"/>
          </a:p>
          <a:p>
            <a:pPr marL="457200" lvl="0" indent="-317500" algn="l" rtl="0">
              <a:lnSpc>
                <a:spcPct val="100000"/>
              </a:lnSpc>
              <a:spcBef>
                <a:spcPts val="0"/>
              </a:spcBef>
              <a:spcAft>
                <a:spcPts val="0"/>
              </a:spcAft>
              <a:buClr>
                <a:schemeClr val="dk1"/>
              </a:buClr>
              <a:buSzPts val="1400"/>
              <a:buChar char="-"/>
            </a:pPr>
            <a:r>
              <a:rPr lang="en-US" dirty="0"/>
              <a:t>the long term are the current number at May 2024</a:t>
            </a:r>
            <a:endParaRPr dirty="0"/>
          </a:p>
          <a:p>
            <a:pPr marL="457200" lvl="0" indent="-317500" algn="l" rtl="0">
              <a:lnSpc>
                <a:spcPct val="100000"/>
              </a:lnSpc>
              <a:spcBef>
                <a:spcPts val="0"/>
              </a:spcBef>
              <a:spcAft>
                <a:spcPts val="0"/>
              </a:spcAft>
              <a:buClr>
                <a:schemeClr val="dk1"/>
              </a:buClr>
              <a:buSzPts val="1400"/>
              <a:buChar char="-"/>
            </a:pPr>
            <a:r>
              <a:rPr lang="en-US" dirty="0"/>
              <a:t>the short term is the total number that have done/are doing short term mission in this financial year (some are current, some have now finished in this year)</a:t>
            </a:r>
            <a:endParaRPr dirty="0"/>
          </a:p>
          <a:p>
            <a:pPr marL="0" lvl="0" indent="0" algn="l" rtl="0">
              <a:lnSpc>
                <a:spcPct val="100000"/>
              </a:lnSpc>
              <a:spcBef>
                <a:spcPts val="0"/>
              </a:spcBef>
              <a:spcAft>
                <a:spcPts val="0"/>
              </a:spcAft>
              <a:buSzPts val="1400"/>
              <a:buNone/>
            </a:pPr>
            <a:r>
              <a:rPr lang="en-US" dirty="0"/>
              <a:t>About half are in Europe.</a:t>
            </a:r>
            <a:endParaRPr dirty="0"/>
          </a:p>
        </p:txBody>
      </p:sp>
      <p:sp>
        <p:nvSpPr>
          <p:cNvPr id="805" name="Google Shape;805;p1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830309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8" name="Google Shape;82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info appears in the ”We are UFM” brochure. It is TJH’s alliterated version (need to run by Michael). TJH can’t think of a better word for churches beginning with F!!</a:t>
            </a:r>
            <a:endParaRPr dirty="0"/>
          </a:p>
          <a:p>
            <a:pPr marL="0" lvl="0" indent="0" algn="l" rtl="0">
              <a:lnSpc>
                <a:spcPct val="100000"/>
              </a:lnSpc>
              <a:spcBef>
                <a:spcPts val="0"/>
              </a:spcBef>
              <a:spcAft>
                <a:spcPts val="0"/>
              </a:spcAft>
              <a:buSzPts val="1400"/>
              <a:buNone/>
            </a:pPr>
            <a:r>
              <a:rPr lang="en-US" dirty="0"/>
              <a:t>However TJH has split “committed to the Gospel” into Focus and Flexibility.</a:t>
            </a:r>
            <a:endParaRPr dirty="0"/>
          </a:p>
          <a:p>
            <a:pPr marL="0" lvl="0" indent="0" algn="l" rtl="0">
              <a:lnSpc>
                <a:spcPct val="100000"/>
              </a:lnSpc>
              <a:spcBef>
                <a:spcPts val="0"/>
              </a:spcBef>
              <a:spcAft>
                <a:spcPts val="0"/>
              </a:spcAft>
              <a:buSzPts val="1400"/>
              <a:buNone/>
            </a:pPr>
            <a:r>
              <a:rPr lang="en-US" dirty="0"/>
              <a:t>It highlights 4 distinctives</a:t>
            </a:r>
            <a:endParaRPr dirty="0"/>
          </a:p>
          <a:p>
            <a:pPr marL="171450" lvl="0" indent="-171450" algn="l" rtl="0">
              <a:lnSpc>
                <a:spcPct val="100000"/>
              </a:lnSpc>
              <a:spcBef>
                <a:spcPts val="0"/>
              </a:spcBef>
              <a:spcAft>
                <a:spcPts val="0"/>
              </a:spcAft>
              <a:buClr>
                <a:schemeClr val="dk1"/>
              </a:buClr>
              <a:buSzPts val="1200"/>
              <a:buFont typeface="Calibri"/>
              <a:buChar char="-"/>
            </a:pPr>
            <a:r>
              <a:rPr lang="en-US" dirty="0"/>
              <a:t>the local church is central. They have the responsibility to identify, train, send and support workers for cross-cultural mission. UFM helps churches in that task. UFM helps develop a global vision.  UFM partners with churches.</a:t>
            </a:r>
            <a:endParaRPr dirty="0"/>
          </a:p>
          <a:p>
            <a:pPr marL="171450" lvl="0" indent="-171450" algn="l" rtl="0">
              <a:lnSpc>
                <a:spcPct val="100000"/>
              </a:lnSpc>
              <a:spcBef>
                <a:spcPts val="0"/>
              </a:spcBef>
              <a:spcAft>
                <a:spcPts val="0"/>
              </a:spcAft>
              <a:buClr>
                <a:schemeClr val="dk1"/>
              </a:buClr>
              <a:buSzPts val="1200"/>
              <a:buFont typeface="Calibri"/>
              <a:buChar char="-"/>
            </a:pPr>
            <a:r>
              <a:rPr lang="en-US" dirty="0"/>
              <a:t>Obviously we are all about proclaiming Biblical truth. Our focus is on the great commission and so our ministries are directly linked to making disciples of all nations by taking the gospel to the least reached and to serve churches that are less resourced.</a:t>
            </a:r>
            <a:endParaRPr dirty="0"/>
          </a:p>
          <a:p>
            <a:pPr marL="0" lvl="0" indent="0" algn="l" rtl="0">
              <a:lnSpc>
                <a:spcPct val="100000"/>
              </a:lnSpc>
              <a:spcBef>
                <a:spcPts val="0"/>
              </a:spcBef>
              <a:spcAft>
                <a:spcPts val="0"/>
              </a:spcAft>
              <a:buSzPts val="1400"/>
              <a:buNone/>
            </a:pPr>
            <a:r>
              <a:rPr lang="en-US" dirty="0"/>
              <a:t> -  We want to enable mission partners to go anywhere.</a:t>
            </a:r>
            <a:endParaRPr dirty="0"/>
          </a:p>
          <a:p>
            <a:pPr marL="171450" lvl="0" indent="-171450" algn="l" rtl="0">
              <a:lnSpc>
                <a:spcPct val="100000"/>
              </a:lnSpc>
              <a:spcBef>
                <a:spcPts val="0"/>
              </a:spcBef>
              <a:spcAft>
                <a:spcPts val="0"/>
              </a:spcAft>
              <a:buClr>
                <a:schemeClr val="dk1"/>
              </a:buClr>
              <a:buSzPts val="1200"/>
              <a:buFont typeface="Calibri"/>
              <a:buChar char="-"/>
            </a:pPr>
            <a:r>
              <a:rPr lang="en-US" dirty="0"/>
              <a:t>UFM is a family. Pastoral support (in liaison with sending and receiving churches) is top priority. Flexibility is key too. </a:t>
            </a:r>
            <a:endParaRPr dirty="0"/>
          </a:p>
          <a:p>
            <a:pPr marL="171450" lvl="0" indent="-95250" algn="l" rtl="0">
              <a:lnSpc>
                <a:spcPct val="100000"/>
              </a:lnSpc>
              <a:spcBef>
                <a:spcPts val="0"/>
              </a:spcBef>
              <a:spcAft>
                <a:spcPts val="0"/>
              </a:spcAft>
              <a:buClr>
                <a:schemeClr val="dk1"/>
              </a:buClr>
              <a:buSzPts val="1200"/>
              <a:buFont typeface="Calibri"/>
              <a:buNone/>
            </a:pPr>
            <a:endParaRPr dirty="0"/>
          </a:p>
          <a:p>
            <a:pPr marL="171450" lvl="0" indent="-95250" algn="l" rtl="0">
              <a:lnSpc>
                <a:spcPct val="100000"/>
              </a:lnSpc>
              <a:spcBef>
                <a:spcPts val="0"/>
              </a:spcBef>
              <a:spcAft>
                <a:spcPts val="0"/>
              </a:spcAft>
              <a:buClr>
                <a:schemeClr val="dk1"/>
              </a:buClr>
              <a:buSzPts val="1200"/>
              <a:buFont typeface="Calibri"/>
              <a:buNone/>
            </a:pPr>
            <a:r>
              <a:rPr lang="en-US" dirty="0" err="1"/>
              <a:t>THe</a:t>
            </a:r>
            <a:r>
              <a:rPr lang="en-US" dirty="0"/>
              <a:t> other distinctive mentioned in the “we are UFM” leaflet is “committed to the Lord.” Hopefully that is a given!!</a:t>
            </a:r>
            <a:endParaRPr dirty="0"/>
          </a:p>
        </p:txBody>
      </p:sp>
      <p:sp>
        <p:nvSpPr>
          <p:cNvPr id="829" name="Google Shape;829;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12</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450825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9" name="Google Shape;88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is on pages 6 and 7 of “we are UFM”</a:t>
            </a:r>
            <a:endParaRPr/>
          </a:p>
          <a:p>
            <a:pPr marL="0" lvl="0" indent="0" algn="l" rtl="0">
              <a:lnSpc>
                <a:spcPct val="100000"/>
              </a:lnSpc>
              <a:spcBef>
                <a:spcPts val="0"/>
              </a:spcBef>
              <a:spcAft>
                <a:spcPts val="0"/>
              </a:spcAft>
              <a:buSzPts val="1400"/>
              <a:buNone/>
            </a:pPr>
            <a:r>
              <a:rPr lang="en-US"/>
              <a:t>Other areas are listed such as i) supporting emerging mission movements ii) urban poor ministry iii) work among those with disabilities</a:t>
            </a:r>
            <a:endParaRPr/>
          </a:p>
        </p:txBody>
      </p:sp>
      <p:sp>
        <p:nvSpPr>
          <p:cNvPr id="890" name="Google Shape;89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13</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138364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8489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5" name="Google Shape;715;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5" name="Google Shape;725;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2231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8" name="Google Shape;918;p1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Lots of good books on this</a:t>
            </a:r>
            <a:endParaRPr>
              <a:latin typeface="Calibri"/>
              <a:ea typeface="Calibri"/>
              <a:cs typeface="Calibri"/>
              <a:sym typeface="Calibri"/>
            </a:endParaRPr>
          </a:p>
        </p:txBody>
      </p:sp>
      <p:sp>
        <p:nvSpPr>
          <p:cNvPr id="919" name="Google Shape;919;p1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9" name="Google Shape;929;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Source is https://www.gordonconwell.edu/wp-content/uploads/sites/13/2023/01/Status-of-Global-Christianity-2023.pdf</a:t>
            </a:r>
            <a:endParaRPr/>
          </a:p>
          <a:p>
            <a:pPr marL="0" lvl="0" indent="0" algn="l" rtl="0">
              <a:lnSpc>
                <a:spcPct val="100000"/>
              </a:lnSpc>
              <a:spcBef>
                <a:spcPts val="0"/>
              </a:spcBef>
              <a:spcAft>
                <a:spcPts val="0"/>
              </a:spcAft>
              <a:buSzPts val="1400"/>
              <a:buNone/>
            </a:pPr>
            <a:endParaRPr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Other stats can be gleaned from here too.</a:t>
            </a:r>
            <a:endParaRPr>
              <a:latin typeface="Calibri"/>
              <a:ea typeface="Calibri"/>
              <a:cs typeface="Calibri"/>
              <a:sym typeface="Calibri"/>
            </a:endParaRPr>
          </a:p>
        </p:txBody>
      </p:sp>
      <p:sp>
        <p:nvSpPr>
          <p:cNvPr id="930" name="Google Shape;930;p1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8" name="Google Shape;194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rgbClr val="1F1F1F"/>
                </a:solidFill>
              </a:rPr>
              <a:t>See https://www.impattoitalia.org/about-impatto</a:t>
            </a:r>
            <a:endParaRPr/>
          </a:p>
        </p:txBody>
      </p:sp>
      <p:sp>
        <p:nvSpPr>
          <p:cNvPr id="1949" name="Google Shape;194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21</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7"/>
        <p:cNvGrpSpPr/>
        <p:nvPr/>
      </p:nvGrpSpPr>
      <p:grpSpPr>
        <a:xfrm>
          <a:off x="0" y="0"/>
          <a:ext cx="0" cy="0"/>
          <a:chOff x="0" y="0"/>
          <a:chExt cx="0" cy="0"/>
        </a:xfrm>
      </p:grpSpPr>
      <p:sp>
        <p:nvSpPr>
          <p:cNvPr id="1958" name="Google Shape;195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9" name="Google Shape;195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This was from Seth Lewis who shared this at the 2023 summer conference.</a:t>
            </a:r>
            <a:endParaRPr/>
          </a:p>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It shows 120 towns / population centres with at least 5,000 people and no current gospel witness. </a:t>
            </a:r>
            <a:endParaRPr/>
          </a:p>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The research was done by Aontas, an Irish association of evangelical churches, a few years ago. </a:t>
            </a:r>
            <a:endParaRPr>
              <a:solidFill>
                <a:srgbClr val="1F1F1F"/>
              </a:solidFill>
              <a:latin typeface="Calibri"/>
              <a:ea typeface="Calibri"/>
              <a:cs typeface="Calibri"/>
              <a:sym typeface="Calibri"/>
            </a:endParaRPr>
          </a:p>
        </p:txBody>
      </p:sp>
      <p:sp>
        <p:nvSpPr>
          <p:cNvPr id="1960" name="Google Shape;1960;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22</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9"/>
        <p:cNvGrpSpPr/>
        <p:nvPr/>
      </p:nvGrpSpPr>
      <p:grpSpPr>
        <a:xfrm>
          <a:off x="0" y="0"/>
          <a:ext cx="0" cy="0"/>
          <a:chOff x="0" y="0"/>
          <a:chExt cx="0" cy="0"/>
        </a:xfrm>
      </p:grpSpPr>
      <p:sp>
        <p:nvSpPr>
          <p:cNvPr id="1990" name="Google Shape;199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1" name="Google Shape;199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rgbClr val="1F1F1F"/>
                </a:solidFill>
              </a:rPr>
              <a:t>From the France Mission website</a:t>
            </a:r>
            <a:endParaRPr>
              <a:solidFill>
                <a:srgbClr val="1F1F1F"/>
              </a:solidFill>
            </a:endParaRPr>
          </a:p>
          <a:p>
            <a:pPr marL="0" lvl="0" indent="0" algn="l" rtl="0">
              <a:lnSpc>
                <a:spcPct val="100000"/>
              </a:lnSpc>
              <a:spcBef>
                <a:spcPts val="0"/>
              </a:spcBef>
              <a:spcAft>
                <a:spcPts val="0"/>
              </a:spcAft>
              <a:buClr>
                <a:schemeClr val="dk1"/>
              </a:buClr>
              <a:buSzPts val="1100"/>
              <a:buFont typeface="Arial"/>
              <a:buNone/>
            </a:pPr>
            <a:r>
              <a:rPr lang="en-US" sz="1150">
                <a:solidFill>
                  <a:srgbClr val="333333"/>
                </a:solidFill>
                <a:highlight>
                  <a:srgbClr val="FFFFFF"/>
                </a:highlight>
              </a:rPr>
              <a:t>As the current population of France is over 65 million, there would need to be over 6,500 evangelical churches in France to have “1 pour 10,000”. That means there are still over 4,000 churches that need to be planted before the goal is achieved…</a:t>
            </a:r>
            <a:endParaRPr sz="1150">
              <a:solidFill>
                <a:srgbClr val="333333"/>
              </a:solidFill>
              <a:highlight>
                <a:srgbClr val="FFFFFF"/>
              </a:highlight>
            </a:endParaRPr>
          </a:p>
          <a:p>
            <a:pPr marL="0" lvl="0" indent="0" algn="l" rtl="0">
              <a:lnSpc>
                <a:spcPct val="100000"/>
              </a:lnSpc>
              <a:spcBef>
                <a:spcPts val="0"/>
              </a:spcBef>
              <a:spcAft>
                <a:spcPts val="0"/>
              </a:spcAft>
              <a:buClr>
                <a:schemeClr val="dk1"/>
              </a:buClr>
              <a:buSzPts val="1100"/>
              <a:buFont typeface="Arial"/>
              <a:buNone/>
            </a:pPr>
            <a:endParaRPr sz="1100"/>
          </a:p>
          <a:p>
            <a:pPr marL="0" lvl="0" indent="0" algn="l" rtl="0">
              <a:lnSpc>
                <a:spcPct val="100000"/>
              </a:lnSpc>
              <a:spcBef>
                <a:spcPts val="0"/>
              </a:spcBef>
              <a:spcAft>
                <a:spcPts val="0"/>
              </a:spcAft>
              <a:buSzPts val="1400"/>
              <a:buNone/>
            </a:pPr>
            <a:r>
              <a:rPr lang="en-US" sz="1150">
                <a:solidFill>
                  <a:srgbClr val="333333"/>
                </a:solidFill>
                <a:highlight>
                  <a:srgbClr val="FFFFFF"/>
                </a:highlight>
              </a:rPr>
              <a:t>And while it’s exciting to know that a new evangelical church is planted somewhere in France every 10 days, unless that growth rate accelerates, it will take over 100 years to plant an additional 4,000 churches.</a:t>
            </a:r>
            <a:endParaRPr/>
          </a:p>
        </p:txBody>
      </p:sp>
      <p:sp>
        <p:nvSpPr>
          <p:cNvPr id="1992" name="Google Shape;1992;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23</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solidFill>
                  <a:srgbClr val="1F1F1F"/>
                </a:solidFill>
              </a:rPr>
              <a:t>This is from the People International website.</a:t>
            </a:r>
          </a:p>
          <a:p>
            <a:pPr marL="0" lvl="0" indent="0" algn="l" rtl="0">
              <a:spcBef>
                <a:spcPts val="0"/>
              </a:spcBef>
              <a:spcAft>
                <a:spcPts val="0"/>
              </a:spcAft>
              <a:buNone/>
            </a:pPr>
            <a:r>
              <a:rPr lang="en-GB" dirty="0">
                <a:solidFill>
                  <a:srgbClr val="1F1F1F"/>
                </a:solidFill>
              </a:rPr>
              <a:t>Lots of definitions of what is included in CA – but see https://</a:t>
            </a:r>
            <a:r>
              <a:rPr lang="en-GB" dirty="0" err="1">
                <a:solidFill>
                  <a:srgbClr val="1F1F1F"/>
                </a:solidFill>
              </a:rPr>
              <a:t>peopleintl.org.uk</a:t>
            </a:r>
            <a:r>
              <a:rPr lang="en-GB" dirty="0">
                <a:solidFill>
                  <a:srgbClr val="1F1F1F"/>
                </a:solidFill>
              </a:rPr>
              <a:t>/ for their list of countries.</a:t>
            </a:r>
          </a:p>
          <a:p>
            <a:pPr marL="0" lvl="0" indent="0" algn="l" rtl="0">
              <a:spcBef>
                <a:spcPts val="0"/>
              </a:spcBef>
              <a:spcAft>
                <a:spcPts val="0"/>
              </a:spcAft>
              <a:buNone/>
            </a:pPr>
            <a:endParaRPr lang="en-GB" dirty="0">
              <a:solidFill>
                <a:srgbClr val="1F1F1F"/>
              </a:solidFill>
            </a:endParaRPr>
          </a:p>
          <a:p>
            <a:pPr marL="0" lvl="0" indent="0" algn="l" rtl="0">
              <a:spcBef>
                <a:spcPts val="0"/>
              </a:spcBef>
              <a:spcAft>
                <a:spcPts val="0"/>
              </a:spcAft>
              <a:buNone/>
            </a:pPr>
            <a:r>
              <a:rPr lang="en-GB" b="0" i="0" dirty="0">
                <a:solidFill>
                  <a:srgbClr val="898989"/>
                </a:solidFill>
                <a:effectLst/>
                <a:latin typeface="Poppins" panose="020B0604020202020204" pitchFamily="34" charset="0"/>
              </a:rPr>
              <a:t>To give an example, a well known city in Central Asia with a population of 1.3m – roughly equivalent to Birmingham – has only 25 ethnic believers. </a:t>
            </a: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966183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p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1" name="Google Shape;941;p1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Conversation with Mark and Gill</a:t>
            </a:r>
            <a:endParaRPr>
              <a:latin typeface="Calibri"/>
              <a:ea typeface="Calibri"/>
              <a:cs typeface="Calibri"/>
              <a:sym typeface="Calibri"/>
            </a:endParaRPr>
          </a:p>
        </p:txBody>
      </p:sp>
      <p:sp>
        <p:nvSpPr>
          <p:cNvPr id="942" name="Google Shape;942;p1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p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2" name="Google Shape;952;p1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latin typeface="Calibri"/>
                <a:ea typeface="Calibri"/>
                <a:cs typeface="Calibri"/>
                <a:sym typeface="Calibri"/>
              </a:rPr>
              <a:t>https://www.barna.com/research/half-churchgoers-not-heard-great-commission/</a:t>
            </a:r>
            <a:endParaRPr>
              <a:latin typeface="Calibri"/>
              <a:ea typeface="Calibri"/>
              <a:cs typeface="Calibri"/>
              <a:sym typeface="Calibri"/>
            </a:endParaRPr>
          </a:p>
        </p:txBody>
      </p:sp>
      <p:sp>
        <p:nvSpPr>
          <p:cNvPr id="953" name="Google Shape;953;p1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4" name="Google Shape;964;p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Calibri"/>
              <a:ea typeface="Calibri"/>
              <a:cs typeface="Calibri"/>
              <a:sym typeface="Calibri"/>
            </a:endParaRPr>
          </a:p>
        </p:txBody>
      </p:sp>
      <p:sp>
        <p:nvSpPr>
          <p:cNvPr id="965" name="Google Shape;965;p1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a:extLst>
            <a:ext uri="{FF2B5EF4-FFF2-40B4-BE49-F238E27FC236}">
              <a16:creationId xmlns:a16="http://schemas.microsoft.com/office/drawing/2014/main" id="{D8C1DD88-A6F4-FBAD-10F0-1FB55BBA85C5}"/>
            </a:ext>
          </a:extLst>
        </p:cNvPr>
        <p:cNvGrpSpPr/>
        <p:nvPr/>
      </p:nvGrpSpPr>
      <p:grpSpPr>
        <a:xfrm>
          <a:off x="0" y="0"/>
          <a:ext cx="0" cy="0"/>
          <a:chOff x="0" y="0"/>
          <a:chExt cx="0" cy="0"/>
        </a:xfrm>
      </p:grpSpPr>
      <p:sp>
        <p:nvSpPr>
          <p:cNvPr id="696" name="Google Shape;696;p42:notes">
            <a:extLst>
              <a:ext uri="{FF2B5EF4-FFF2-40B4-BE49-F238E27FC236}">
                <a16:creationId xmlns:a16="http://schemas.microsoft.com/office/drawing/2014/main" id="{FA3382BA-A639-8790-E982-C5320503E65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7" name="Google Shape;697;p42:notes">
            <a:extLst>
              <a:ext uri="{FF2B5EF4-FFF2-40B4-BE49-F238E27FC236}">
                <a16:creationId xmlns:a16="http://schemas.microsoft.com/office/drawing/2014/main" id="{C0EBBC6E-38B0-6A09-E49D-3E1F40FBD13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8" name="Google Shape;698;p42:notes">
            <a:extLst>
              <a:ext uri="{FF2B5EF4-FFF2-40B4-BE49-F238E27FC236}">
                <a16:creationId xmlns:a16="http://schemas.microsoft.com/office/drawing/2014/main" id="{06ECE1E1-15C5-7B02-D665-5D000488CCF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28</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778417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2" name="Google Shape;22;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4" name="Google Shape;34;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0" name="Google Shape;40;p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 name="Google Shape;4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7" name="Google Shape;47;p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8" name="Google Shape;48;p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p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a:spLocks noGrp="1"/>
          </p:cNvSpPr>
          <p:nvPr>
            <p:ph type="pic" idx="2"/>
          </p:nvPr>
        </p:nvSpPr>
        <p:spPr>
          <a:xfrm>
            <a:off x="1792288" y="612775"/>
            <a:ext cx="5486400" cy="4114800"/>
          </a:xfrm>
          <a:prstGeom prst="rect">
            <a:avLst/>
          </a:prstGeom>
          <a:noFill/>
          <a:ln>
            <a:noFill/>
          </a:ln>
        </p:spPr>
      </p:sp>
      <p:sp>
        <p:nvSpPr>
          <p:cNvPr id="68" name="Google Shape;68;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37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7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p3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38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7" name="Google Shape;97;p38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38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8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
        <p:cNvGrpSpPr/>
        <p:nvPr/>
      </p:nvGrpSpPr>
      <p:grpSpPr>
        <a:xfrm>
          <a:off x="0" y="0"/>
          <a:ext cx="0" cy="0"/>
          <a:chOff x="0" y="0"/>
          <a:chExt cx="0" cy="0"/>
        </a:xfrm>
      </p:grpSpPr>
      <p:sp>
        <p:nvSpPr>
          <p:cNvPr id="101" name="Google Shape;101;p3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3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3" name="Google Shape;103;p38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8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6"/>
        <p:cNvGrpSpPr/>
        <p:nvPr/>
      </p:nvGrpSpPr>
      <p:grpSpPr>
        <a:xfrm>
          <a:off x="0" y="0"/>
          <a:ext cx="0" cy="0"/>
          <a:chOff x="0" y="0"/>
          <a:chExt cx="0" cy="0"/>
        </a:xfrm>
      </p:grpSpPr>
      <p:sp>
        <p:nvSpPr>
          <p:cNvPr id="107" name="Google Shape;107;p39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39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9" name="Google Shape;109;p39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9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9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p39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39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5" name="Google Shape;115;p39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6" name="Google Shape;116;p39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9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9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9"/>
        <p:cNvGrpSpPr/>
        <p:nvPr/>
      </p:nvGrpSpPr>
      <p:grpSpPr>
        <a:xfrm>
          <a:off x="0" y="0"/>
          <a:ext cx="0" cy="0"/>
          <a:chOff x="0" y="0"/>
          <a:chExt cx="0" cy="0"/>
        </a:xfrm>
      </p:grpSpPr>
      <p:sp>
        <p:nvSpPr>
          <p:cNvPr id="120" name="Google Shape;120;p39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39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2" name="Google Shape;122;p39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3" name="Google Shape;123;p39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4" name="Google Shape;124;p39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5" name="Google Shape;125;p39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9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39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39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39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9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39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39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39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36" name="Google Shape;136;p39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7" name="Google Shape;137;p39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39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9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9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95"/>
          <p:cNvSpPr>
            <a:spLocks noGrp="1"/>
          </p:cNvSpPr>
          <p:nvPr>
            <p:ph type="pic" idx="2"/>
          </p:nvPr>
        </p:nvSpPr>
        <p:spPr>
          <a:xfrm>
            <a:off x="1792288" y="612775"/>
            <a:ext cx="5486400" cy="4114800"/>
          </a:xfrm>
          <a:prstGeom prst="rect">
            <a:avLst/>
          </a:prstGeom>
          <a:noFill/>
          <a:ln>
            <a:noFill/>
          </a:ln>
        </p:spPr>
      </p:sp>
      <p:sp>
        <p:nvSpPr>
          <p:cNvPr id="143" name="Google Shape;143;p39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4" name="Google Shape;144;p39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39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39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9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9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0" name="Google Shape;150;p39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9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39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9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9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6" name="Google Shape;156;p39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39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39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0"/>
        <p:cNvGrpSpPr/>
        <p:nvPr/>
      </p:nvGrpSpPr>
      <p:grpSpPr>
        <a:xfrm>
          <a:off x="0" y="0"/>
          <a:ext cx="0" cy="0"/>
          <a:chOff x="0" y="0"/>
          <a:chExt cx="0" cy="0"/>
        </a:xfrm>
      </p:grpSpPr>
      <p:sp>
        <p:nvSpPr>
          <p:cNvPr id="241" name="Google Shape;241;p2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42" name="Google Shape;242;p2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43" name="Google Shape;243;p2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4"/>
        <p:cNvGrpSpPr/>
        <p:nvPr/>
      </p:nvGrpSpPr>
      <p:grpSpPr>
        <a:xfrm>
          <a:off x="0" y="0"/>
          <a:ext cx="0" cy="0"/>
          <a:chOff x="0" y="0"/>
          <a:chExt cx="0" cy="0"/>
        </a:xfrm>
      </p:grpSpPr>
      <p:sp>
        <p:nvSpPr>
          <p:cNvPr id="245" name="Google Shape;245;p30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30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47" name="Google Shape;247;p30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48" name="Google Shape;248;p30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49" name="Google Shape;249;p30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0"/>
        <p:cNvGrpSpPr/>
        <p:nvPr/>
      </p:nvGrpSpPr>
      <p:grpSpPr>
        <a:xfrm>
          <a:off x="0" y="0"/>
          <a:ext cx="0" cy="0"/>
          <a:chOff x="0" y="0"/>
          <a:chExt cx="0" cy="0"/>
        </a:xfrm>
      </p:grpSpPr>
      <p:sp>
        <p:nvSpPr>
          <p:cNvPr id="251" name="Google Shape;251;p30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30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53" name="Google Shape;253;p30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54" name="Google Shape;254;p30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55" name="Google Shape;255;p30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6"/>
        <p:cNvGrpSpPr/>
        <p:nvPr/>
      </p:nvGrpSpPr>
      <p:grpSpPr>
        <a:xfrm>
          <a:off x="0" y="0"/>
          <a:ext cx="0" cy="0"/>
          <a:chOff x="0" y="0"/>
          <a:chExt cx="0" cy="0"/>
        </a:xfrm>
      </p:grpSpPr>
      <p:sp>
        <p:nvSpPr>
          <p:cNvPr id="257" name="Google Shape;257;p30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30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259" name="Google Shape;259;p30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60" name="Google Shape;260;p30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61" name="Google Shape;261;p30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2"/>
        <p:cNvGrpSpPr/>
        <p:nvPr/>
      </p:nvGrpSpPr>
      <p:grpSpPr>
        <a:xfrm>
          <a:off x="0" y="0"/>
          <a:ext cx="0" cy="0"/>
          <a:chOff x="0" y="0"/>
          <a:chExt cx="0" cy="0"/>
        </a:xfrm>
      </p:grpSpPr>
      <p:sp>
        <p:nvSpPr>
          <p:cNvPr id="263" name="Google Shape;263;p3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4" name="Google Shape;264;p31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265" name="Google Shape;265;p31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266" name="Google Shape;266;p3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67" name="Google Shape;267;p3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68" name="Google Shape;268;p3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9"/>
        <p:cNvGrpSpPr/>
        <p:nvPr/>
      </p:nvGrpSpPr>
      <p:grpSpPr>
        <a:xfrm>
          <a:off x="0" y="0"/>
          <a:ext cx="0" cy="0"/>
          <a:chOff x="0" y="0"/>
          <a:chExt cx="0" cy="0"/>
        </a:xfrm>
      </p:grpSpPr>
      <p:sp>
        <p:nvSpPr>
          <p:cNvPr id="270" name="Google Shape;270;p3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31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272" name="Google Shape;272;p31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273" name="Google Shape;273;p31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274" name="Google Shape;274;p31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275" name="Google Shape;275;p3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76" name="Google Shape;276;p3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77" name="Google Shape;277;p3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8"/>
        <p:cNvGrpSpPr/>
        <p:nvPr/>
      </p:nvGrpSpPr>
      <p:grpSpPr>
        <a:xfrm>
          <a:off x="0" y="0"/>
          <a:ext cx="0" cy="0"/>
          <a:chOff x="0" y="0"/>
          <a:chExt cx="0" cy="0"/>
        </a:xfrm>
      </p:grpSpPr>
      <p:sp>
        <p:nvSpPr>
          <p:cNvPr id="279" name="Google Shape;279;p3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3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81" name="Google Shape;281;p3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82" name="Google Shape;282;p3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3"/>
        <p:cNvGrpSpPr/>
        <p:nvPr/>
      </p:nvGrpSpPr>
      <p:grpSpPr>
        <a:xfrm>
          <a:off x="0" y="0"/>
          <a:ext cx="0" cy="0"/>
          <a:chOff x="0" y="0"/>
          <a:chExt cx="0" cy="0"/>
        </a:xfrm>
      </p:grpSpPr>
      <p:sp>
        <p:nvSpPr>
          <p:cNvPr id="284" name="Google Shape;284;p31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31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286" name="Google Shape;286;p31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287" name="Google Shape;287;p3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88" name="Google Shape;288;p3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89" name="Google Shape;289;p3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90"/>
        <p:cNvGrpSpPr/>
        <p:nvPr/>
      </p:nvGrpSpPr>
      <p:grpSpPr>
        <a:xfrm>
          <a:off x="0" y="0"/>
          <a:ext cx="0" cy="0"/>
          <a:chOff x="0" y="0"/>
          <a:chExt cx="0" cy="0"/>
        </a:xfrm>
      </p:grpSpPr>
      <p:sp>
        <p:nvSpPr>
          <p:cNvPr id="291" name="Google Shape;291;p31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 name="Google Shape;292;p314"/>
          <p:cNvSpPr>
            <a:spLocks noGrp="1"/>
          </p:cNvSpPr>
          <p:nvPr>
            <p:ph type="pic" idx="2"/>
          </p:nvPr>
        </p:nvSpPr>
        <p:spPr>
          <a:xfrm>
            <a:off x="1792288" y="612775"/>
            <a:ext cx="5486400" cy="4114800"/>
          </a:xfrm>
          <a:prstGeom prst="rect">
            <a:avLst/>
          </a:prstGeom>
          <a:noFill/>
          <a:ln>
            <a:noFill/>
          </a:ln>
        </p:spPr>
      </p:sp>
      <p:sp>
        <p:nvSpPr>
          <p:cNvPr id="293" name="Google Shape;293;p31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294" name="Google Shape;294;p3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95" name="Google Shape;295;p3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96" name="Google Shape;296;p3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7"/>
        <p:cNvGrpSpPr/>
        <p:nvPr/>
      </p:nvGrpSpPr>
      <p:grpSpPr>
        <a:xfrm>
          <a:off x="0" y="0"/>
          <a:ext cx="0" cy="0"/>
          <a:chOff x="0" y="0"/>
          <a:chExt cx="0" cy="0"/>
        </a:xfrm>
      </p:grpSpPr>
      <p:sp>
        <p:nvSpPr>
          <p:cNvPr id="298" name="Google Shape;298;p3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9" name="Google Shape;299;p31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0" name="Google Shape;300;p3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01" name="Google Shape;301;p3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02" name="Google Shape;302;p3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3"/>
        <p:cNvGrpSpPr/>
        <p:nvPr/>
      </p:nvGrpSpPr>
      <p:grpSpPr>
        <a:xfrm>
          <a:off x="0" y="0"/>
          <a:ext cx="0" cy="0"/>
          <a:chOff x="0" y="0"/>
          <a:chExt cx="0" cy="0"/>
        </a:xfrm>
      </p:grpSpPr>
      <p:sp>
        <p:nvSpPr>
          <p:cNvPr id="304" name="Google Shape;304;p31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5" name="Google Shape;305;p31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6" name="Google Shape;306;p3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07" name="Google Shape;307;p3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08" name="Google Shape;308;p3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0"/>
        <p:cNvGrpSpPr/>
        <p:nvPr/>
      </p:nvGrpSpPr>
      <p:grpSpPr>
        <a:xfrm>
          <a:off x="0" y="0"/>
          <a:ext cx="0" cy="0"/>
          <a:chOff x="0" y="0"/>
          <a:chExt cx="0" cy="0"/>
        </a:xfrm>
      </p:grpSpPr>
      <p:sp>
        <p:nvSpPr>
          <p:cNvPr id="391" name="Google Shape;391;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2" name="Google Shape;392;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3" name="Google Shape;393;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4"/>
        <p:cNvGrpSpPr/>
        <p:nvPr/>
      </p:nvGrpSpPr>
      <p:grpSpPr>
        <a:xfrm>
          <a:off x="0" y="0"/>
          <a:ext cx="0" cy="0"/>
          <a:chOff x="0" y="0"/>
          <a:chExt cx="0" cy="0"/>
        </a:xfrm>
      </p:grpSpPr>
      <p:sp>
        <p:nvSpPr>
          <p:cNvPr id="395" name="Google Shape;395;p7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6" name="Google Shape;396;p7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397" name="Google Shape;397;p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8" name="Google Shape;398;p7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9" name="Google Shape;399;p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00"/>
        <p:cNvGrpSpPr/>
        <p:nvPr/>
      </p:nvGrpSpPr>
      <p:grpSpPr>
        <a:xfrm>
          <a:off x="0" y="0"/>
          <a:ext cx="0" cy="0"/>
          <a:chOff x="0" y="0"/>
          <a:chExt cx="0" cy="0"/>
        </a:xfrm>
      </p:grpSpPr>
      <p:sp>
        <p:nvSpPr>
          <p:cNvPr id="401" name="Google Shape;401;p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2" name="Google Shape;402;p7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03" name="Google Shape;403;p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4" name="Google Shape;404;p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 name="Google Shape;405;p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6"/>
        <p:cNvGrpSpPr/>
        <p:nvPr/>
      </p:nvGrpSpPr>
      <p:grpSpPr>
        <a:xfrm>
          <a:off x="0" y="0"/>
          <a:ext cx="0" cy="0"/>
          <a:chOff x="0" y="0"/>
          <a:chExt cx="0" cy="0"/>
        </a:xfrm>
      </p:grpSpPr>
      <p:sp>
        <p:nvSpPr>
          <p:cNvPr id="407" name="Google Shape;407;p7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8" name="Google Shape;408;p7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409" name="Google Shape;409;p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0" name="Google Shape;410;p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1" name="Google Shape;411;p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2"/>
        <p:cNvGrpSpPr/>
        <p:nvPr/>
      </p:nvGrpSpPr>
      <p:grpSpPr>
        <a:xfrm>
          <a:off x="0" y="0"/>
          <a:ext cx="0" cy="0"/>
          <a:chOff x="0" y="0"/>
          <a:chExt cx="0" cy="0"/>
        </a:xfrm>
      </p:grpSpPr>
      <p:sp>
        <p:nvSpPr>
          <p:cNvPr id="413" name="Google Shape;413;p8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4" name="Google Shape;414;p8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5" name="Google Shape;415;p8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6" name="Google Shape;416;p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7" name="Google Shape;417;p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8" name="Google Shape;418;p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9"/>
        <p:cNvGrpSpPr/>
        <p:nvPr/>
      </p:nvGrpSpPr>
      <p:grpSpPr>
        <a:xfrm>
          <a:off x="0" y="0"/>
          <a:ext cx="0" cy="0"/>
          <a:chOff x="0" y="0"/>
          <a:chExt cx="0" cy="0"/>
        </a:xfrm>
      </p:grpSpPr>
      <p:sp>
        <p:nvSpPr>
          <p:cNvPr id="420" name="Google Shape;420;p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1" name="Google Shape;421;p8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22" name="Google Shape;422;p8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23" name="Google Shape;423;p8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24" name="Google Shape;424;p8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25" name="Google Shape;425;p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6" name="Google Shape;426;p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7" name="Google Shape;427;p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28"/>
        <p:cNvGrpSpPr/>
        <p:nvPr/>
      </p:nvGrpSpPr>
      <p:grpSpPr>
        <a:xfrm>
          <a:off x="0" y="0"/>
          <a:ext cx="0" cy="0"/>
          <a:chOff x="0" y="0"/>
          <a:chExt cx="0" cy="0"/>
        </a:xfrm>
      </p:grpSpPr>
      <p:sp>
        <p:nvSpPr>
          <p:cNvPr id="429" name="Google Shape;429;p8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0" name="Google Shape;430;p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1" name="Google Shape;431;p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2" name="Google Shape;432;p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33"/>
        <p:cNvGrpSpPr/>
        <p:nvPr/>
      </p:nvGrpSpPr>
      <p:grpSpPr>
        <a:xfrm>
          <a:off x="0" y="0"/>
          <a:ext cx="0" cy="0"/>
          <a:chOff x="0" y="0"/>
          <a:chExt cx="0" cy="0"/>
        </a:xfrm>
      </p:grpSpPr>
      <p:sp>
        <p:nvSpPr>
          <p:cNvPr id="434" name="Google Shape;434;p8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5" name="Google Shape;435;p8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436" name="Google Shape;436;p8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37" name="Google Shape;437;p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p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40"/>
        <p:cNvGrpSpPr/>
        <p:nvPr/>
      </p:nvGrpSpPr>
      <p:grpSpPr>
        <a:xfrm>
          <a:off x="0" y="0"/>
          <a:ext cx="0" cy="0"/>
          <a:chOff x="0" y="0"/>
          <a:chExt cx="0" cy="0"/>
        </a:xfrm>
      </p:grpSpPr>
      <p:sp>
        <p:nvSpPr>
          <p:cNvPr id="441" name="Google Shape;441;p8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2" name="Google Shape;442;p84"/>
          <p:cNvSpPr>
            <a:spLocks noGrp="1"/>
          </p:cNvSpPr>
          <p:nvPr>
            <p:ph type="pic" idx="2"/>
          </p:nvPr>
        </p:nvSpPr>
        <p:spPr>
          <a:xfrm>
            <a:off x="1792288" y="612775"/>
            <a:ext cx="5486400" cy="4114800"/>
          </a:xfrm>
          <a:prstGeom prst="rect">
            <a:avLst/>
          </a:prstGeom>
          <a:noFill/>
          <a:ln>
            <a:noFill/>
          </a:ln>
        </p:spPr>
      </p:sp>
      <p:sp>
        <p:nvSpPr>
          <p:cNvPr id="443" name="Google Shape;443;p8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44" name="Google Shape;444;p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5" name="Google Shape;445;p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6" name="Google Shape;446;p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47"/>
        <p:cNvGrpSpPr/>
        <p:nvPr/>
      </p:nvGrpSpPr>
      <p:grpSpPr>
        <a:xfrm>
          <a:off x="0" y="0"/>
          <a:ext cx="0" cy="0"/>
          <a:chOff x="0" y="0"/>
          <a:chExt cx="0" cy="0"/>
        </a:xfrm>
      </p:grpSpPr>
      <p:sp>
        <p:nvSpPr>
          <p:cNvPr id="448" name="Google Shape;448;p8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9" name="Google Shape;449;p8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0" name="Google Shape;450;p8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1" name="Google Shape;451;p8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2" name="Google Shape;452;p8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53"/>
        <p:cNvGrpSpPr/>
        <p:nvPr/>
      </p:nvGrpSpPr>
      <p:grpSpPr>
        <a:xfrm>
          <a:off x="0" y="0"/>
          <a:ext cx="0" cy="0"/>
          <a:chOff x="0" y="0"/>
          <a:chExt cx="0" cy="0"/>
        </a:xfrm>
      </p:grpSpPr>
      <p:sp>
        <p:nvSpPr>
          <p:cNvPr id="454" name="Google Shape;454;p8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5" name="Google Shape;455;p8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6" name="Google Shape;456;p8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7" name="Google Shape;457;p8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8" name="Google Shape;458;p8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5"/>
        <p:cNvGrpSpPr/>
        <p:nvPr/>
      </p:nvGrpSpPr>
      <p:grpSpPr>
        <a:xfrm>
          <a:off x="0" y="0"/>
          <a:ext cx="0" cy="0"/>
          <a:chOff x="0" y="0"/>
          <a:chExt cx="0" cy="0"/>
        </a:xfrm>
      </p:grpSpPr>
      <p:sp>
        <p:nvSpPr>
          <p:cNvPr id="316" name="Google Shape;316;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7" name="Google Shape;317;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8" name="Google Shape;318;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673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19"/>
        <p:cNvGrpSpPr/>
        <p:nvPr/>
      </p:nvGrpSpPr>
      <p:grpSpPr>
        <a:xfrm>
          <a:off x="0" y="0"/>
          <a:ext cx="0" cy="0"/>
          <a:chOff x="0" y="0"/>
          <a:chExt cx="0" cy="0"/>
        </a:xfrm>
      </p:grpSpPr>
      <p:sp>
        <p:nvSpPr>
          <p:cNvPr id="320" name="Google Shape;320;p6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1" name="Google Shape;321;p6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322" name="Google Shape;322;p6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3" name="Google Shape;323;p6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4" name="Google Shape;324;p6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958396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25"/>
        <p:cNvGrpSpPr/>
        <p:nvPr/>
      </p:nvGrpSpPr>
      <p:grpSpPr>
        <a:xfrm>
          <a:off x="0" y="0"/>
          <a:ext cx="0" cy="0"/>
          <a:chOff x="0" y="0"/>
          <a:chExt cx="0" cy="0"/>
        </a:xfrm>
      </p:grpSpPr>
      <p:sp>
        <p:nvSpPr>
          <p:cNvPr id="326" name="Google Shape;326;p6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7" name="Google Shape;327;p6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28" name="Google Shape;328;p6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9" name="Google Shape;329;p6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0" name="Google Shape;330;p6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660444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31"/>
        <p:cNvGrpSpPr/>
        <p:nvPr/>
      </p:nvGrpSpPr>
      <p:grpSpPr>
        <a:xfrm>
          <a:off x="0" y="0"/>
          <a:ext cx="0" cy="0"/>
          <a:chOff x="0" y="0"/>
          <a:chExt cx="0" cy="0"/>
        </a:xfrm>
      </p:grpSpPr>
      <p:sp>
        <p:nvSpPr>
          <p:cNvPr id="332" name="Google Shape;332;p6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3" name="Google Shape;333;p6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34" name="Google Shape;334;p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5" name="Google Shape;335;p6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6" name="Google Shape;336;p6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329646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7"/>
        <p:cNvGrpSpPr/>
        <p:nvPr/>
      </p:nvGrpSpPr>
      <p:grpSpPr>
        <a:xfrm>
          <a:off x="0" y="0"/>
          <a:ext cx="0" cy="0"/>
          <a:chOff x="0" y="0"/>
          <a:chExt cx="0" cy="0"/>
        </a:xfrm>
      </p:grpSpPr>
      <p:sp>
        <p:nvSpPr>
          <p:cNvPr id="338" name="Google Shape;338;p7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9" name="Google Shape;339;p7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40" name="Google Shape;340;p7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41" name="Google Shape;341;p7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2" name="Google Shape;342;p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3" name="Google Shape;343;p7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580729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44"/>
        <p:cNvGrpSpPr/>
        <p:nvPr/>
      </p:nvGrpSpPr>
      <p:grpSpPr>
        <a:xfrm>
          <a:off x="0" y="0"/>
          <a:ext cx="0" cy="0"/>
          <a:chOff x="0" y="0"/>
          <a:chExt cx="0" cy="0"/>
        </a:xfrm>
      </p:grpSpPr>
      <p:sp>
        <p:nvSpPr>
          <p:cNvPr id="345" name="Google Shape;345;p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6" name="Google Shape;346;p7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47" name="Google Shape;347;p7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348" name="Google Shape;348;p7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49" name="Google Shape;349;p7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350" name="Google Shape;350;p7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1" name="Google Shape;351;p7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2" name="Google Shape;352;p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063526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53"/>
        <p:cNvGrpSpPr/>
        <p:nvPr/>
      </p:nvGrpSpPr>
      <p:grpSpPr>
        <a:xfrm>
          <a:off x="0" y="0"/>
          <a:ext cx="0" cy="0"/>
          <a:chOff x="0" y="0"/>
          <a:chExt cx="0" cy="0"/>
        </a:xfrm>
      </p:grpSpPr>
      <p:sp>
        <p:nvSpPr>
          <p:cNvPr id="354" name="Google Shape;354;p7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p7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7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p7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963698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58"/>
        <p:cNvGrpSpPr/>
        <p:nvPr/>
      </p:nvGrpSpPr>
      <p:grpSpPr>
        <a:xfrm>
          <a:off x="0" y="0"/>
          <a:ext cx="0" cy="0"/>
          <a:chOff x="0" y="0"/>
          <a:chExt cx="0" cy="0"/>
        </a:xfrm>
      </p:grpSpPr>
      <p:sp>
        <p:nvSpPr>
          <p:cNvPr id="359" name="Google Shape;359;p7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0" name="Google Shape;360;p7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361" name="Google Shape;361;p7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362" name="Google Shape;362;p7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3" name="Google Shape;363;p7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4" name="Google Shape;364;p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943003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65"/>
        <p:cNvGrpSpPr/>
        <p:nvPr/>
      </p:nvGrpSpPr>
      <p:grpSpPr>
        <a:xfrm>
          <a:off x="0" y="0"/>
          <a:ext cx="0" cy="0"/>
          <a:chOff x="0" y="0"/>
          <a:chExt cx="0" cy="0"/>
        </a:xfrm>
      </p:grpSpPr>
      <p:sp>
        <p:nvSpPr>
          <p:cNvPr id="366" name="Google Shape;366;p7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7" name="Google Shape;367;p74"/>
          <p:cNvSpPr>
            <a:spLocks noGrp="1"/>
          </p:cNvSpPr>
          <p:nvPr>
            <p:ph type="pic" idx="2"/>
          </p:nvPr>
        </p:nvSpPr>
        <p:spPr>
          <a:xfrm>
            <a:off x="1792288" y="612775"/>
            <a:ext cx="5486400" cy="4114800"/>
          </a:xfrm>
          <a:prstGeom prst="rect">
            <a:avLst/>
          </a:prstGeom>
          <a:noFill/>
          <a:ln>
            <a:noFill/>
          </a:ln>
        </p:spPr>
      </p:sp>
      <p:sp>
        <p:nvSpPr>
          <p:cNvPr id="368" name="Google Shape;368;p7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369" name="Google Shape;369;p7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0" name="Google Shape;370;p7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1" name="Google Shape;371;p7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717863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372"/>
        <p:cNvGrpSpPr/>
        <p:nvPr/>
      </p:nvGrpSpPr>
      <p:grpSpPr>
        <a:xfrm>
          <a:off x="0" y="0"/>
          <a:ext cx="0" cy="0"/>
          <a:chOff x="0" y="0"/>
          <a:chExt cx="0" cy="0"/>
        </a:xfrm>
      </p:grpSpPr>
      <p:sp>
        <p:nvSpPr>
          <p:cNvPr id="373" name="Google Shape;373;p7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4" name="Google Shape;374;p7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75" name="Google Shape;375;p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6" name="Google Shape;376;p7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7" name="Google Shape;377;p7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15798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378"/>
        <p:cNvGrpSpPr/>
        <p:nvPr/>
      </p:nvGrpSpPr>
      <p:grpSpPr>
        <a:xfrm>
          <a:off x="0" y="0"/>
          <a:ext cx="0" cy="0"/>
          <a:chOff x="0" y="0"/>
          <a:chExt cx="0" cy="0"/>
        </a:xfrm>
      </p:grpSpPr>
      <p:sp>
        <p:nvSpPr>
          <p:cNvPr id="379" name="Google Shape;379;p7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0" name="Google Shape;380;p7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1" name="Google Shape;381;p7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2" name="Google Shape;382;p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3" name="Google Shape;383;p7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04078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65"/>
        <p:cNvGrpSpPr/>
        <p:nvPr/>
      </p:nvGrpSpPr>
      <p:grpSpPr>
        <a:xfrm>
          <a:off x="0" y="0"/>
          <a:ext cx="0" cy="0"/>
          <a:chOff x="0" y="0"/>
          <a:chExt cx="0" cy="0"/>
        </a:xfrm>
      </p:grpSpPr>
      <p:sp>
        <p:nvSpPr>
          <p:cNvPr id="466" name="Google Shape;466;p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7" name="Google Shape;467;p6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8" name="Google Shape;468;p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385211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469"/>
        <p:cNvGrpSpPr/>
        <p:nvPr/>
      </p:nvGrpSpPr>
      <p:grpSpPr>
        <a:xfrm>
          <a:off x="0" y="0"/>
          <a:ext cx="0" cy="0"/>
          <a:chOff x="0" y="0"/>
          <a:chExt cx="0" cy="0"/>
        </a:xfrm>
      </p:grpSpPr>
      <p:sp>
        <p:nvSpPr>
          <p:cNvPr id="470" name="Google Shape;470;p12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1" name="Google Shape;471;p12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472" name="Google Shape;472;p1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3" name="Google Shape;473;p1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4" name="Google Shape;474;p1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342033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75"/>
        <p:cNvGrpSpPr/>
        <p:nvPr/>
      </p:nvGrpSpPr>
      <p:grpSpPr>
        <a:xfrm>
          <a:off x="0" y="0"/>
          <a:ext cx="0" cy="0"/>
          <a:chOff x="0" y="0"/>
          <a:chExt cx="0" cy="0"/>
        </a:xfrm>
      </p:grpSpPr>
      <p:sp>
        <p:nvSpPr>
          <p:cNvPr id="476" name="Google Shape;476;p1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7" name="Google Shape;477;p12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78" name="Google Shape;478;p1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9" name="Google Shape;479;p1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0" name="Google Shape;480;p1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718376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81"/>
        <p:cNvGrpSpPr/>
        <p:nvPr/>
      </p:nvGrpSpPr>
      <p:grpSpPr>
        <a:xfrm>
          <a:off x="0" y="0"/>
          <a:ext cx="0" cy="0"/>
          <a:chOff x="0" y="0"/>
          <a:chExt cx="0" cy="0"/>
        </a:xfrm>
      </p:grpSpPr>
      <p:sp>
        <p:nvSpPr>
          <p:cNvPr id="482" name="Google Shape;482;p12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3" name="Google Shape;483;p12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484" name="Google Shape;484;p1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5" name="Google Shape;485;p1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6" name="Google Shape;486;p1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05006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87"/>
        <p:cNvGrpSpPr/>
        <p:nvPr/>
      </p:nvGrpSpPr>
      <p:grpSpPr>
        <a:xfrm>
          <a:off x="0" y="0"/>
          <a:ext cx="0" cy="0"/>
          <a:chOff x="0" y="0"/>
          <a:chExt cx="0" cy="0"/>
        </a:xfrm>
      </p:grpSpPr>
      <p:sp>
        <p:nvSpPr>
          <p:cNvPr id="488" name="Google Shape;488;p1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9" name="Google Shape;489;p13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90" name="Google Shape;490;p13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91" name="Google Shape;491;p1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2" name="Google Shape;492;p1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3" name="Google Shape;493;p1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74181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94"/>
        <p:cNvGrpSpPr/>
        <p:nvPr/>
      </p:nvGrpSpPr>
      <p:grpSpPr>
        <a:xfrm>
          <a:off x="0" y="0"/>
          <a:ext cx="0" cy="0"/>
          <a:chOff x="0" y="0"/>
          <a:chExt cx="0" cy="0"/>
        </a:xfrm>
      </p:grpSpPr>
      <p:sp>
        <p:nvSpPr>
          <p:cNvPr id="495" name="Google Shape;495;p1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6" name="Google Shape;496;p13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7" name="Google Shape;497;p13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98" name="Google Shape;498;p13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9" name="Google Shape;499;p13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0" name="Google Shape;500;p1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1" name="Google Shape;501;p1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2" name="Google Shape;502;p1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5721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03"/>
        <p:cNvGrpSpPr/>
        <p:nvPr/>
      </p:nvGrpSpPr>
      <p:grpSpPr>
        <a:xfrm>
          <a:off x="0" y="0"/>
          <a:ext cx="0" cy="0"/>
          <a:chOff x="0" y="0"/>
          <a:chExt cx="0" cy="0"/>
        </a:xfrm>
      </p:grpSpPr>
      <p:sp>
        <p:nvSpPr>
          <p:cNvPr id="504" name="Google Shape;504;p1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5" name="Google Shape;505;p1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6" name="Google Shape;506;p1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7" name="Google Shape;507;p1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346134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08"/>
        <p:cNvGrpSpPr/>
        <p:nvPr/>
      </p:nvGrpSpPr>
      <p:grpSpPr>
        <a:xfrm>
          <a:off x="0" y="0"/>
          <a:ext cx="0" cy="0"/>
          <a:chOff x="0" y="0"/>
          <a:chExt cx="0" cy="0"/>
        </a:xfrm>
      </p:grpSpPr>
      <p:sp>
        <p:nvSpPr>
          <p:cNvPr id="509" name="Google Shape;509;p13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0" name="Google Shape;510;p13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11" name="Google Shape;511;p13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12" name="Google Shape;512;p1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3" name="Google Shape;513;p1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4" name="Google Shape;514;p1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40879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15"/>
        <p:cNvGrpSpPr/>
        <p:nvPr/>
      </p:nvGrpSpPr>
      <p:grpSpPr>
        <a:xfrm>
          <a:off x="0" y="0"/>
          <a:ext cx="0" cy="0"/>
          <a:chOff x="0" y="0"/>
          <a:chExt cx="0" cy="0"/>
        </a:xfrm>
      </p:grpSpPr>
      <p:sp>
        <p:nvSpPr>
          <p:cNvPr id="516" name="Google Shape;516;p13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7" name="Google Shape;517;p134"/>
          <p:cNvSpPr>
            <a:spLocks noGrp="1"/>
          </p:cNvSpPr>
          <p:nvPr>
            <p:ph type="pic" idx="2"/>
          </p:nvPr>
        </p:nvSpPr>
        <p:spPr>
          <a:xfrm>
            <a:off x="1792288" y="612775"/>
            <a:ext cx="5486400" cy="4114800"/>
          </a:xfrm>
          <a:prstGeom prst="rect">
            <a:avLst/>
          </a:prstGeom>
          <a:noFill/>
          <a:ln>
            <a:noFill/>
          </a:ln>
        </p:spPr>
      </p:sp>
      <p:sp>
        <p:nvSpPr>
          <p:cNvPr id="518" name="Google Shape;518;p13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19" name="Google Shape;519;p1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0" name="Google Shape;520;p1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1" name="Google Shape;521;p1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903126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522"/>
        <p:cNvGrpSpPr/>
        <p:nvPr/>
      </p:nvGrpSpPr>
      <p:grpSpPr>
        <a:xfrm>
          <a:off x="0" y="0"/>
          <a:ext cx="0" cy="0"/>
          <a:chOff x="0" y="0"/>
          <a:chExt cx="0" cy="0"/>
        </a:xfrm>
      </p:grpSpPr>
      <p:sp>
        <p:nvSpPr>
          <p:cNvPr id="523" name="Google Shape;523;p1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4" name="Google Shape;524;p13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25" name="Google Shape;525;p1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6" name="Google Shape;526;p1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7" name="Google Shape;527;p1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748444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528"/>
        <p:cNvGrpSpPr/>
        <p:nvPr/>
      </p:nvGrpSpPr>
      <p:grpSpPr>
        <a:xfrm>
          <a:off x="0" y="0"/>
          <a:ext cx="0" cy="0"/>
          <a:chOff x="0" y="0"/>
          <a:chExt cx="0" cy="0"/>
        </a:xfrm>
      </p:grpSpPr>
      <p:sp>
        <p:nvSpPr>
          <p:cNvPr id="529" name="Google Shape;529;p13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0" name="Google Shape;530;p13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1" name="Google Shape;531;p1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2" name="Google Shape;532;p1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3" name="Google Shape;533;p1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008845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0"/>
        <p:cNvGrpSpPr/>
        <p:nvPr/>
      </p:nvGrpSpPr>
      <p:grpSpPr>
        <a:xfrm>
          <a:off x="0" y="0"/>
          <a:ext cx="0" cy="0"/>
          <a:chOff x="0" y="0"/>
          <a:chExt cx="0" cy="0"/>
        </a:xfrm>
      </p:grpSpPr>
      <p:sp>
        <p:nvSpPr>
          <p:cNvPr id="391" name="Google Shape;391;p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2" name="Google Shape;392;p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3" name="Google Shape;393;p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7683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94"/>
        <p:cNvGrpSpPr/>
        <p:nvPr/>
      </p:nvGrpSpPr>
      <p:grpSpPr>
        <a:xfrm>
          <a:off x="0" y="0"/>
          <a:ext cx="0" cy="0"/>
          <a:chOff x="0" y="0"/>
          <a:chExt cx="0" cy="0"/>
        </a:xfrm>
      </p:grpSpPr>
      <p:sp>
        <p:nvSpPr>
          <p:cNvPr id="395" name="Google Shape;395;p8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6" name="Google Shape;396;p8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397" name="Google Shape;397;p8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8" name="Google Shape;398;p8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9" name="Google Shape;399;p8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639274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00"/>
        <p:cNvGrpSpPr/>
        <p:nvPr/>
      </p:nvGrpSpPr>
      <p:grpSpPr>
        <a:xfrm>
          <a:off x="0" y="0"/>
          <a:ext cx="0" cy="0"/>
          <a:chOff x="0" y="0"/>
          <a:chExt cx="0" cy="0"/>
        </a:xfrm>
      </p:grpSpPr>
      <p:sp>
        <p:nvSpPr>
          <p:cNvPr id="401" name="Google Shape;401;p8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2" name="Google Shape;402;p8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03" name="Google Shape;403;p8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4" name="Google Shape;404;p8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 name="Google Shape;405;p8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323915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06"/>
        <p:cNvGrpSpPr/>
        <p:nvPr/>
      </p:nvGrpSpPr>
      <p:grpSpPr>
        <a:xfrm>
          <a:off x="0" y="0"/>
          <a:ext cx="0" cy="0"/>
          <a:chOff x="0" y="0"/>
          <a:chExt cx="0" cy="0"/>
        </a:xfrm>
      </p:grpSpPr>
      <p:sp>
        <p:nvSpPr>
          <p:cNvPr id="407" name="Google Shape;407;p8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8" name="Google Shape;408;p8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409" name="Google Shape;409;p8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0" name="Google Shape;410;p8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1" name="Google Shape;411;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997074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12"/>
        <p:cNvGrpSpPr/>
        <p:nvPr/>
      </p:nvGrpSpPr>
      <p:grpSpPr>
        <a:xfrm>
          <a:off x="0" y="0"/>
          <a:ext cx="0" cy="0"/>
          <a:chOff x="0" y="0"/>
          <a:chExt cx="0" cy="0"/>
        </a:xfrm>
      </p:grpSpPr>
      <p:sp>
        <p:nvSpPr>
          <p:cNvPr id="413" name="Google Shape;413;p9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4" name="Google Shape;414;p9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5" name="Google Shape;415;p9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6" name="Google Shape;416;p9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7" name="Google Shape;417;p9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8" name="Google Shape;418;p9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456477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19"/>
        <p:cNvGrpSpPr/>
        <p:nvPr/>
      </p:nvGrpSpPr>
      <p:grpSpPr>
        <a:xfrm>
          <a:off x="0" y="0"/>
          <a:ext cx="0" cy="0"/>
          <a:chOff x="0" y="0"/>
          <a:chExt cx="0" cy="0"/>
        </a:xfrm>
      </p:grpSpPr>
      <p:sp>
        <p:nvSpPr>
          <p:cNvPr id="420" name="Google Shape;420;p9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1" name="Google Shape;421;p9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22" name="Google Shape;422;p9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23" name="Google Shape;423;p9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24" name="Google Shape;424;p9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25" name="Google Shape;425;p9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6" name="Google Shape;426;p9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7" name="Google Shape;427;p9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575346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28"/>
        <p:cNvGrpSpPr/>
        <p:nvPr/>
      </p:nvGrpSpPr>
      <p:grpSpPr>
        <a:xfrm>
          <a:off x="0" y="0"/>
          <a:ext cx="0" cy="0"/>
          <a:chOff x="0" y="0"/>
          <a:chExt cx="0" cy="0"/>
        </a:xfrm>
      </p:grpSpPr>
      <p:sp>
        <p:nvSpPr>
          <p:cNvPr id="429" name="Google Shape;429;p9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0" name="Google Shape;430;p9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1" name="Google Shape;431;p9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2" name="Google Shape;432;p9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217869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33"/>
        <p:cNvGrpSpPr/>
        <p:nvPr/>
      </p:nvGrpSpPr>
      <p:grpSpPr>
        <a:xfrm>
          <a:off x="0" y="0"/>
          <a:ext cx="0" cy="0"/>
          <a:chOff x="0" y="0"/>
          <a:chExt cx="0" cy="0"/>
        </a:xfrm>
      </p:grpSpPr>
      <p:sp>
        <p:nvSpPr>
          <p:cNvPr id="434" name="Google Shape;434;p9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5" name="Google Shape;435;p9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436" name="Google Shape;436;p9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37" name="Google Shape;437;p9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9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p9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7947960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40"/>
        <p:cNvGrpSpPr/>
        <p:nvPr/>
      </p:nvGrpSpPr>
      <p:grpSpPr>
        <a:xfrm>
          <a:off x="0" y="0"/>
          <a:ext cx="0" cy="0"/>
          <a:chOff x="0" y="0"/>
          <a:chExt cx="0" cy="0"/>
        </a:xfrm>
      </p:grpSpPr>
      <p:sp>
        <p:nvSpPr>
          <p:cNvPr id="441" name="Google Shape;441;p9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2" name="Google Shape;442;p94"/>
          <p:cNvSpPr>
            <a:spLocks noGrp="1"/>
          </p:cNvSpPr>
          <p:nvPr>
            <p:ph type="pic" idx="2"/>
          </p:nvPr>
        </p:nvSpPr>
        <p:spPr>
          <a:xfrm>
            <a:off x="1792288" y="612775"/>
            <a:ext cx="5486400" cy="4114800"/>
          </a:xfrm>
          <a:prstGeom prst="rect">
            <a:avLst/>
          </a:prstGeom>
          <a:noFill/>
          <a:ln>
            <a:noFill/>
          </a:ln>
        </p:spPr>
      </p:sp>
      <p:sp>
        <p:nvSpPr>
          <p:cNvPr id="443" name="Google Shape;443;p9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44" name="Google Shape;444;p9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5" name="Google Shape;445;p9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6" name="Google Shape;446;p9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283598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447"/>
        <p:cNvGrpSpPr/>
        <p:nvPr/>
      </p:nvGrpSpPr>
      <p:grpSpPr>
        <a:xfrm>
          <a:off x="0" y="0"/>
          <a:ext cx="0" cy="0"/>
          <a:chOff x="0" y="0"/>
          <a:chExt cx="0" cy="0"/>
        </a:xfrm>
      </p:grpSpPr>
      <p:sp>
        <p:nvSpPr>
          <p:cNvPr id="448" name="Google Shape;448;p9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9" name="Google Shape;449;p9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0" name="Google Shape;450;p9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1" name="Google Shape;451;p9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2" name="Google Shape;452;p9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595777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53"/>
        <p:cNvGrpSpPr/>
        <p:nvPr/>
      </p:nvGrpSpPr>
      <p:grpSpPr>
        <a:xfrm>
          <a:off x="0" y="0"/>
          <a:ext cx="0" cy="0"/>
          <a:chOff x="0" y="0"/>
          <a:chExt cx="0" cy="0"/>
        </a:xfrm>
      </p:grpSpPr>
      <p:sp>
        <p:nvSpPr>
          <p:cNvPr id="454" name="Google Shape;454;p9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5" name="Google Shape;455;p9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6" name="Google Shape;456;p9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7" name="Google Shape;457;p9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8" name="Google Shape;458;p9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046104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0"/>
        <p:cNvGrpSpPr/>
        <p:nvPr/>
      </p:nvGrpSpPr>
      <p:grpSpPr>
        <a:xfrm>
          <a:off x="0" y="0"/>
          <a:ext cx="0" cy="0"/>
          <a:chOff x="0" y="0"/>
          <a:chExt cx="0" cy="0"/>
        </a:xfrm>
      </p:grpSpPr>
      <p:sp>
        <p:nvSpPr>
          <p:cNvPr id="541" name="Google Shape;541;p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2" name="Google Shape;542;p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3" name="Google Shape;543;p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999998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44"/>
        <p:cNvGrpSpPr/>
        <p:nvPr/>
      </p:nvGrpSpPr>
      <p:grpSpPr>
        <a:xfrm>
          <a:off x="0" y="0"/>
          <a:ext cx="0" cy="0"/>
          <a:chOff x="0" y="0"/>
          <a:chExt cx="0" cy="0"/>
        </a:xfrm>
      </p:grpSpPr>
      <p:sp>
        <p:nvSpPr>
          <p:cNvPr id="545" name="Google Shape;545;p9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6" name="Google Shape;546;p9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547" name="Google Shape;547;p9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8" name="Google Shape;548;p9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9" name="Google Shape;549;p9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62215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50"/>
        <p:cNvGrpSpPr/>
        <p:nvPr/>
      </p:nvGrpSpPr>
      <p:grpSpPr>
        <a:xfrm>
          <a:off x="0" y="0"/>
          <a:ext cx="0" cy="0"/>
          <a:chOff x="0" y="0"/>
          <a:chExt cx="0" cy="0"/>
        </a:xfrm>
      </p:grpSpPr>
      <p:sp>
        <p:nvSpPr>
          <p:cNvPr id="551" name="Google Shape;551;p9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2" name="Google Shape;552;p9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3" name="Google Shape;553;p9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4" name="Google Shape;554;p9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5" name="Google Shape;555;p9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263763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56"/>
        <p:cNvGrpSpPr/>
        <p:nvPr/>
      </p:nvGrpSpPr>
      <p:grpSpPr>
        <a:xfrm>
          <a:off x="0" y="0"/>
          <a:ext cx="0" cy="0"/>
          <a:chOff x="0" y="0"/>
          <a:chExt cx="0" cy="0"/>
        </a:xfrm>
      </p:grpSpPr>
      <p:sp>
        <p:nvSpPr>
          <p:cNvPr id="557" name="Google Shape;557;p9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8" name="Google Shape;558;p9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559" name="Google Shape;559;p9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0" name="Google Shape;560;p9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1" name="Google Shape;561;p9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093946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62"/>
        <p:cNvGrpSpPr/>
        <p:nvPr/>
      </p:nvGrpSpPr>
      <p:grpSpPr>
        <a:xfrm>
          <a:off x="0" y="0"/>
          <a:ext cx="0" cy="0"/>
          <a:chOff x="0" y="0"/>
          <a:chExt cx="0" cy="0"/>
        </a:xfrm>
      </p:grpSpPr>
      <p:sp>
        <p:nvSpPr>
          <p:cNvPr id="563" name="Google Shape;563;p10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4" name="Google Shape;564;p10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565" name="Google Shape;565;p10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566" name="Google Shape;566;p10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7" name="Google Shape;567;p10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8" name="Google Shape;568;p10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37137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69"/>
        <p:cNvGrpSpPr/>
        <p:nvPr/>
      </p:nvGrpSpPr>
      <p:grpSpPr>
        <a:xfrm>
          <a:off x="0" y="0"/>
          <a:ext cx="0" cy="0"/>
          <a:chOff x="0" y="0"/>
          <a:chExt cx="0" cy="0"/>
        </a:xfrm>
      </p:grpSpPr>
      <p:sp>
        <p:nvSpPr>
          <p:cNvPr id="570" name="Google Shape;570;p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1" name="Google Shape;571;p10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72" name="Google Shape;572;p10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73" name="Google Shape;573;p10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74" name="Google Shape;574;p10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75" name="Google Shape;575;p10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6" name="Google Shape;576;p10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7" name="Google Shape;577;p10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952783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78"/>
        <p:cNvGrpSpPr/>
        <p:nvPr/>
      </p:nvGrpSpPr>
      <p:grpSpPr>
        <a:xfrm>
          <a:off x="0" y="0"/>
          <a:ext cx="0" cy="0"/>
          <a:chOff x="0" y="0"/>
          <a:chExt cx="0" cy="0"/>
        </a:xfrm>
      </p:grpSpPr>
      <p:sp>
        <p:nvSpPr>
          <p:cNvPr id="579" name="Google Shape;579;p10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0" name="Google Shape;580;p10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1" name="Google Shape;581;p10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2" name="Google Shape;582;p10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138243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3"/>
        <p:cNvGrpSpPr/>
        <p:nvPr/>
      </p:nvGrpSpPr>
      <p:grpSpPr>
        <a:xfrm>
          <a:off x="0" y="0"/>
          <a:ext cx="0" cy="0"/>
          <a:chOff x="0" y="0"/>
          <a:chExt cx="0" cy="0"/>
        </a:xfrm>
      </p:grpSpPr>
      <p:sp>
        <p:nvSpPr>
          <p:cNvPr id="584" name="Google Shape;584;p10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5" name="Google Shape;585;p10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86" name="Google Shape;586;p10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7" name="Google Shape;587;p10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8" name="Google Shape;588;p10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9" name="Google Shape;589;p10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26409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90"/>
        <p:cNvGrpSpPr/>
        <p:nvPr/>
      </p:nvGrpSpPr>
      <p:grpSpPr>
        <a:xfrm>
          <a:off x="0" y="0"/>
          <a:ext cx="0" cy="0"/>
          <a:chOff x="0" y="0"/>
          <a:chExt cx="0" cy="0"/>
        </a:xfrm>
      </p:grpSpPr>
      <p:sp>
        <p:nvSpPr>
          <p:cNvPr id="591" name="Google Shape;591;p10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2" name="Google Shape;592;p104"/>
          <p:cNvSpPr>
            <a:spLocks noGrp="1"/>
          </p:cNvSpPr>
          <p:nvPr>
            <p:ph type="pic" idx="2"/>
          </p:nvPr>
        </p:nvSpPr>
        <p:spPr>
          <a:xfrm>
            <a:off x="1792288" y="612775"/>
            <a:ext cx="5486400" cy="4114800"/>
          </a:xfrm>
          <a:prstGeom prst="rect">
            <a:avLst/>
          </a:prstGeom>
          <a:noFill/>
          <a:ln>
            <a:noFill/>
          </a:ln>
        </p:spPr>
      </p:sp>
      <p:sp>
        <p:nvSpPr>
          <p:cNvPr id="593" name="Google Shape;593;p10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94" name="Google Shape;594;p10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5" name="Google Shape;595;p10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6" name="Google Shape;596;p10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627998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597"/>
        <p:cNvGrpSpPr/>
        <p:nvPr/>
      </p:nvGrpSpPr>
      <p:grpSpPr>
        <a:xfrm>
          <a:off x="0" y="0"/>
          <a:ext cx="0" cy="0"/>
          <a:chOff x="0" y="0"/>
          <a:chExt cx="0" cy="0"/>
        </a:xfrm>
      </p:grpSpPr>
      <p:sp>
        <p:nvSpPr>
          <p:cNvPr id="598" name="Google Shape;598;p10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9" name="Google Shape;599;p10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0" name="Google Shape;600;p10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1" name="Google Shape;601;p10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2" name="Google Shape;602;p10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538369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03"/>
        <p:cNvGrpSpPr/>
        <p:nvPr/>
      </p:nvGrpSpPr>
      <p:grpSpPr>
        <a:xfrm>
          <a:off x="0" y="0"/>
          <a:ext cx="0" cy="0"/>
          <a:chOff x="0" y="0"/>
          <a:chExt cx="0" cy="0"/>
        </a:xfrm>
      </p:grpSpPr>
      <p:sp>
        <p:nvSpPr>
          <p:cNvPr id="604" name="Google Shape;604;p10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5" name="Google Shape;605;p10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6" name="Google Shape;606;p10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7" name="Google Shape;607;p10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8" name="Google Shape;608;p10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2781460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4657659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9"/>
        <p:cNvGrpSpPr/>
        <p:nvPr/>
      </p:nvGrpSpPr>
      <p:grpSpPr>
        <a:xfrm>
          <a:off x="0" y="0"/>
          <a:ext cx="0" cy="0"/>
          <a:chOff x="0" y="0"/>
          <a:chExt cx="0" cy="0"/>
        </a:xfrm>
      </p:grpSpPr>
      <p:sp>
        <p:nvSpPr>
          <p:cNvPr id="20" name="Google Shape;20;p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44791100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26921291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8192143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8947580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46396180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412601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7145069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792288" y="612775"/>
            <a:ext cx="5486400" cy="4114800"/>
          </a:xfrm>
          <a:prstGeom prst="rect">
            <a:avLst/>
          </a:prstGeom>
          <a:noFill/>
          <a:ln>
            <a:noFill/>
          </a:ln>
        </p:spPr>
      </p:sp>
      <p:sp>
        <p:nvSpPr>
          <p:cNvPr id="68" name="Google Shape;68;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5546807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0403922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23115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37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37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Google Shape;87;p37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8" name="Google Shape;88;p37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9" name="Google Shape;89;p37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p2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6" name="Google Shape;236;p2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7" name="Google Shape;237;p2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8" name="Google Shape;238;p2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9" name="Google Shape;239;p2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4"/>
        <p:cNvGrpSpPr/>
        <p:nvPr/>
      </p:nvGrpSpPr>
      <p:grpSpPr>
        <a:xfrm>
          <a:off x="0" y="0"/>
          <a:ext cx="0" cy="0"/>
          <a:chOff x="0" y="0"/>
          <a:chExt cx="0" cy="0"/>
        </a:xfrm>
      </p:grpSpPr>
      <p:sp>
        <p:nvSpPr>
          <p:cNvPr id="385" name="Google Shape;385;p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86" name="Google Shape;386;p5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7" name="Google Shape;387;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8" name="Google Shape;388;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9" name="Google Shape;389;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sp>
        <p:nvSpPr>
          <p:cNvPr id="310" name="Google Shape;310;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1" name="Google Shape;311;p4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2" name="Google Shape;312;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13" name="Google Shape;313;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14" name="Google Shape;314;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01855916"/>
      </p:ext>
    </p:extLst>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9"/>
        <p:cNvGrpSpPr/>
        <p:nvPr/>
      </p:nvGrpSpPr>
      <p:grpSpPr>
        <a:xfrm>
          <a:off x="0" y="0"/>
          <a:ext cx="0" cy="0"/>
          <a:chOff x="0" y="0"/>
          <a:chExt cx="0" cy="0"/>
        </a:xfrm>
      </p:grpSpPr>
      <p:sp>
        <p:nvSpPr>
          <p:cNvPr id="460" name="Google Shape;460;p6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61" name="Google Shape;461;p6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62" name="Google Shape;462;p6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63" name="Google Shape;463;p6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64" name="Google Shape;464;p6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77377395"/>
      </p:ext>
    </p:extLst>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4"/>
        <p:cNvGrpSpPr/>
        <p:nvPr/>
      </p:nvGrpSpPr>
      <p:grpSpPr>
        <a:xfrm>
          <a:off x="0" y="0"/>
          <a:ext cx="0" cy="0"/>
          <a:chOff x="0" y="0"/>
          <a:chExt cx="0" cy="0"/>
        </a:xfrm>
      </p:grpSpPr>
      <p:sp>
        <p:nvSpPr>
          <p:cNvPr id="385" name="Google Shape;385;p5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86" name="Google Shape;386;p5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7" name="Google Shape;387;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88" name="Google Shape;388;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89" name="Google Shape;389;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51651914"/>
      </p:ext>
    </p:extLst>
  </p:cSld>
  <p:clrMap bg1="lt1" tx1="dk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4"/>
        <p:cNvGrpSpPr/>
        <p:nvPr/>
      </p:nvGrpSpPr>
      <p:grpSpPr>
        <a:xfrm>
          <a:off x="0" y="0"/>
          <a:ext cx="0" cy="0"/>
          <a:chOff x="0" y="0"/>
          <a:chExt cx="0" cy="0"/>
        </a:xfrm>
      </p:grpSpPr>
      <p:sp>
        <p:nvSpPr>
          <p:cNvPr id="535" name="Google Shape;535;p5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36" name="Google Shape;536;p5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7" name="Google Shape;537;p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38" name="Google Shape;538;p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39" name="Google Shape;539;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91965528"/>
      </p:ext>
    </p:extLst>
  </p:cSld>
  <p:clrMap bg1="lt1" tx1="dk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143000797"/>
      </p:ext>
    </p:extLst>
  </p:cSld>
  <p:clrMap bg1="lt1" tx1="dk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4.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8.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45.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6.jp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5.xml"/><Relationship Id="rId6" Type="http://schemas.openxmlformats.org/officeDocument/2006/relationships/image" Target="../media/image18.jpg"/><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7.jpg"/><Relationship Id="rId9"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67.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67.xml"/><Relationship Id="rId5" Type="http://schemas.openxmlformats.org/officeDocument/2006/relationships/image" Target="../media/image3.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8.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89.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2.png"/><Relationship Id="rId7"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7.jpg"/><Relationship Id="rId5" Type="http://schemas.openxmlformats.org/officeDocument/2006/relationships/image" Target="../media/image36.jpg"/><Relationship Id="rId10" Type="http://schemas.openxmlformats.org/officeDocument/2006/relationships/image" Target="../media/image3.png"/><Relationship Id="rId4" Type="http://schemas.openxmlformats.org/officeDocument/2006/relationships/image" Target="../media/image35.jpg"/><Relationship Id="rId9" Type="http://schemas.openxmlformats.org/officeDocument/2006/relationships/image" Target="../media/image40.jpg"/></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56.xml"/><Relationship Id="rId6" Type="http://schemas.openxmlformats.org/officeDocument/2006/relationships/image" Target="../media/image2.png"/><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687"/>
        <p:cNvGrpSpPr/>
        <p:nvPr/>
      </p:nvGrpSpPr>
      <p:grpSpPr>
        <a:xfrm>
          <a:off x="0" y="0"/>
          <a:ext cx="0" cy="0"/>
          <a:chOff x="0" y="0"/>
          <a:chExt cx="0" cy="0"/>
        </a:xfrm>
      </p:grpSpPr>
      <p:grpSp>
        <p:nvGrpSpPr>
          <p:cNvPr id="689" name="Google Shape;689;p1"/>
          <p:cNvGrpSpPr/>
          <p:nvPr/>
        </p:nvGrpSpPr>
        <p:grpSpPr>
          <a:xfrm>
            <a:off x="13744336" y="5669637"/>
            <a:ext cx="3633822" cy="3527080"/>
            <a:chOff x="-23042" y="66269"/>
            <a:chExt cx="6542159" cy="6349987"/>
          </a:xfrm>
        </p:grpSpPr>
        <p:sp>
          <p:nvSpPr>
            <p:cNvPr id="690" name="Google Shape;690;p1"/>
            <p:cNvSpPr/>
            <p:nvPr/>
          </p:nvSpPr>
          <p:spPr>
            <a:xfrm>
              <a:off x="-23042" y="119185"/>
              <a:ext cx="6542159" cy="6244242"/>
            </a:xfrm>
            <a:custGeom>
              <a:avLst/>
              <a:gdLst/>
              <a:ahLst/>
              <a:cxnLst/>
              <a:rect l="l" t="t" r="r" b="b"/>
              <a:pathLst>
                <a:path w="6542159" h="6244242" extrusionOk="0">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rotWithShape="1">
              <a:blip r:embed="rId3">
                <a:alphaModFix/>
              </a:blip>
              <a:stretch>
                <a:fillRect l="219" t="-12492" r="219" b="-12492"/>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1" name="Google Shape;691;p1"/>
            <p:cNvSpPr/>
            <p:nvPr/>
          </p:nvSpPr>
          <p:spPr>
            <a:xfrm>
              <a:off x="73038" y="66269"/>
              <a:ext cx="6350000" cy="6349987"/>
            </a:xfrm>
            <a:custGeom>
              <a:avLst/>
              <a:gdLst/>
              <a:ahLst/>
              <a:cxnLst/>
              <a:rect l="l" t="t" r="r" b="b"/>
              <a:pathLst>
                <a:path w="6350000" h="6349987" extrusionOk="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CA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92" name="Google Shape;692;p1"/>
          <p:cNvSpPr txBox="1"/>
          <p:nvPr/>
        </p:nvSpPr>
        <p:spPr>
          <a:xfrm>
            <a:off x="0" y="959358"/>
            <a:ext cx="18288000" cy="1015663"/>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800"/>
              <a:buFont typeface="Arial"/>
              <a:buNone/>
            </a:pPr>
            <a:r>
              <a:rPr lang="en-US" sz="6000" b="1" i="0" u="none" strike="noStrike" cap="none" dirty="0">
                <a:solidFill>
                  <a:srgbClr val="FFCB0F"/>
                </a:solidFill>
                <a:latin typeface="Montserrat" pitchFamily="2" charset="77"/>
                <a:ea typeface="Montserrat SemiBold"/>
                <a:cs typeface="Montserrat SemiBold"/>
                <a:sym typeface="Montserrat SemiBold"/>
              </a:rPr>
              <a:t>Local churches supporting global mission</a:t>
            </a:r>
            <a:endParaRPr sz="6000" b="1" i="0" u="none" strike="noStrike" cap="none" dirty="0">
              <a:solidFill>
                <a:srgbClr val="000000"/>
              </a:solidFill>
              <a:latin typeface="Montserrat" pitchFamily="2" charset="77"/>
              <a:sym typeface="Arial"/>
            </a:endParaRPr>
          </a:p>
        </p:txBody>
      </p:sp>
      <p:sp>
        <p:nvSpPr>
          <p:cNvPr id="693" name="Google Shape;693;p1"/>
          <p:cNvSpPr txBox="1"/>
          <p:nvPr/>
        </p:nvSpPr>
        <p:spPr>
          <a:xfrm>
            <a:off x="9622916" y="6592443"/>
            <a:ext cx="4068054" cy="679673"/>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Clr>
                <a:srgbClr val="000000"/>
              </a:buClr>
              <a:buSzPts val="4800"/>
              <a:buFont typeface="Arial"/>
              <a:buNone/>
            </a:pPr>
            <a:r>
              <a:rPr lang="en-US" sz="4800" b="1" i="0" u="none" strike="noStrike" cap="none">
                <a:solidFill>
                  <a:srgbClr val="FFCA00"/>
                </a:solidFill>
                <a:latin typeface="Montserrat SemiBold"/>
                <a:ea typeface="Montserrat SemiBold"/>
                <a:cs typeface="Montserrat SemiBold"/>
                <a:sym typeface="Montserrat SemiBold"/>
              </a:rPr>
              <a:t>Tim Howlett</a:t>
            </a:r>
            <a:endParaRPr sz="1400" b="0" i="0" u="none" strike="noStrike" cap="none">
              <a:solidFill>
                <a:srgbClr val="000000"/>
              </a:solidFill>
              <a:latin typeface="Arial"/>
              <a:ea typeface="Arial"/>
              <a:cs typeface="Arial"/>
              <a:sym typeface="Arial"/>
            </a:endParaRPr>
          </a:p>
        </p:txBody>
      </p:sp>
      <p:sp>
        <p:nvSpPr>
          <p:cNvPr id="694" name="Google Shape;694;p1"/>
          <p:cNvSpPr txBox="1"/>
          <p:nvPr/>
        </p:nvSpPr>
        <p:spPr>
          <a:xfrm>
            <a:off x="9622916" y="7535783"/>
            <a:ext cx="4068054" cy="471805"/>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Clr>
                <a:srgbClr val="000000"/>
              </a:buClr>
              <a:buSzPts val="2799"/>
              <a:buFont typeface="Arial"/>
              <a:buNone/>
            </a:pPr>
            <a:r>
              <a:rPr lang="en-US" sz="2799" b="1" i="0" u="none" strike="noStrike" cap="none">
                <a:solidFill>
                  <a:srgbClr val="FFFFFF"/>
                </a:solidFill>
                <a:latin typeface="Montserrat SemiBold"/>
                <a:ea typeface="Montserrat SemiBold"/>
                <a:cs typeface="Montserrat SemiBold"/>
                <a:sym typeface="Montserrat SemiBold"/>
              </a:rPr>
              <a:t>Head of Partnerships</a:t>
            </a:r>
            <a:endParaRPr sz="1400" b="0" i="0" u="none" strike="noStrike" cap="none">
              <a:solidFill>
                <a:srgbClr val="000000"/>
              </a:solidFill>
              <a:latin typeface="Arial"/>
              <a:ea typeface="Arial"/>
              <a:cs typeface="Arial"/>
              <a:sym typeface="Arial"/>
            </a:endParaRPr>
          </a:p>
        </p:txBody>
      </p:sp>
      <p:sp>
        <p:nvSpPr>
          <p:cNvPr id="695" name="Google Shape;695;p1"/>
          <p:cNvSpPr txBox="1"/>
          <p:nvPr/>
        </p:nvSpPr>
        <p:spPr>
          <a:xfrm>
            <a:off x="1243169" y="2767832"/>
            <a:ext cx="11309700" cy="689228"/>
          </a:xfrm>
          <a:prstGeom prst="rect">
            <a:avLst/>
          </a:prstGeom>
          <a:noFill/>
          <a:ln>
            <a:noFill/>
          </a:ln>
        </p:spPr>
        <p:txBody>
          <a:bodyPr spcFirstLastPara="1" wrap="square" lIns="0" tIns="0" rIns="0" bIns="0" anchor="t" anchorCtr="0">
            <a:spAutoFit/>
          </a:bodyPr>
          <a:lstStyle/>
          <a:p>
            <a:pPr marL="0" marR="0" lvl="0" indent="0" algn="l" rtl="0">
              <a:lnSpc>
                <a:spcPct val="140012"/>
              </a:lnSpc>
              <a:spcBef>
                <a:spcPts val="0"/>
              </a:spcBef>
              <a:spcAft>
                <a:spcPts val="0"/>
              </a:spcAft>
              <a:buClr>
                <a:srgbClr val="000000"/>
              </a:buClr>
              <a:buSzPts val="3199"/>
              <a:buFont typeface="Arial"/>
              <a:buNone/>
            </a:pPr>
            <a:r>
              <a:rPr lang="en-US" sz="3199" b="1" i="0" u="none" strike="noStrike" cap="none" dirty="0">
                <a:solidFill>
                  <a:srgbClr val="FFFFFF"/>
                </a:solidFill>
                <a:latin typeface="Montserrat SemiBold"/>
                <a:ea typeface="Montserrat SemiBold"/>
                <a:cs typeface="Montserrat SemiBold"/>
                <a:sym typeface="Montserrat SemiBold"/>
              </a:rPr>
              <a:t>PGP Partnership Day	</a:t>
            </a:r>
            <a:endParaRPr sz="1400" b="0" i="0" u="none" strike="noStrike" cap="none" dirty="0">
              <a:solidFill>
                <a:srgbClr val="000000"/>
              </a:solidFill>
              <a:latin typeface="Arial"/>
              <a:ea typeface="Arial"/>
              <a:cs typeface="Arial"/>
              <a:sym typeface="Arial"/>
            </a:endParaRPr>
          </a:p>
        </p:txBody>
      </p:sp>
      <p:sp>
        <p:nvSpPr>
          <p:cNvPr id="696" name="Google Shape;696;p1"/>
          <p:cNvSpPr txBox="1"/>
          <p:nvPr/>
        </p:nvSpPr>
        <p:spPr>
          <a:xfrm>
            <a:off x="1243169" y="3705727"/>
            <a:ext cx="11488200" cy="689228"/>
          </a:xfrm>
          <a:prstGeom prst="rect">
            <a:avLst/>
          </a:prstGeom>
          <a:noFill/>
          <a:ln>
            <a:noFill/>
          </a:ln>
        </p:spPr>
        <p:txBody>
          <a:bodyPr spcFirstLastPara="1" wrap="square" lIns="0" tIns="0" rIns="0" bIns="0" anchor="t" anchorCtr="0">
            <a:spAutoFit/>
          </a:bodyPr>
          <a:lstStyle/>
          <a:p>
            <a:pPr marL="0" marR="0" lvl="0" indent="0" algn="l" rtl="0">
              <a:lnSpc>
                <a:spcPct val="140012"/>
              </a:lnSpc>
              <a:spcBef>
                <a:spcPts val="0"/>
              </a:spcBef>
              <a:spcAft>
                <a:spcPts val="0"/>
              </a:spcAft>
              <a:buClr>
                <a:srgbClr val="000000"/>
              </a:buClr>
              <a:buSzPts val="3199"/>
              <a:buFont typeface="Arial"/>
              <a:buNone/>
            </a:pPr>
            <a:r>
              <a:rPr lang="en-US" sz="3199" b="1" i="0" u="none" strike="noStrike" cap="none" dirty="0">
                <a:solidFill>
                  <a:srgbClr val="FFFFFF"/>
                </a:solidFill>
                <a:latin typeface="Montserrat SemiBold"/>
                <a:ea typeface="Montserrat SemiBold"/>
                <a:cs typeface="Montserrat SemiBold"/>
                <a:sym typeface="Montserrat SemiBold"/>
              </a:rPr>
              <a:t>23</a:t>
            </a:r>
            <a:r>
              <a:rPr lang="en-US" sz="3199" b="1" i="0" u="none" strike="noStrike" cap="none" baseline="30000" dirty="0">
                <a:solidFill>
                  <a:srgbClr val="FFFFFF"/>
                </a:solidFill>
                <a:latin typeface="Montserrat SemiBold"/>
                <a:ea typeface="Montserrat SemiBold"/>
                <a:cs typeface="Montserrat SemiBold"/>
                <a:sym typeface="Montserrat SemiBold"/>
              </a:rPr>
              <a:t>rd</a:t>
            </a:r>
            <a:r>
              <a:rPr lang="en-US" sz="3199" b="1" i="0" u="none" strike="noStrike" cap="none" dirty="0">
                <a:solidFill>
                  <a:srgbClr val="FFFFFF"/>
                </a:solidFill>
                <a:latin typeface="Montserrat SemiBold"/>
                <a:ea typeface="Montserrat SemiBold"/>
                <a:cs typeface="Montserrat SemiBold"/>
                <a:sym typeface="Montserrat SemiBold"/>
              </a:rPr>
              <a:t> May 2024</a:t>
            </a:r>
            <a:endParaRPr sz="1400" b="0" i="0" u="none" strike="noStrike" cap="none" dirty="0">
              <a:solidFill>
                <a:srgbClr val="000000"/>
              </a:solidFill>
              <a:latin typeface="Arial"/>
              <a:ea typeface="Arial"/>
              <a:cs typeface="Arial"/>
              <a:sym typeface="Arial"/>
            </a:endParaRPr>
          </a:p>
        </p:txBody>
      </p:sp>
      <p:pic>
        <p:nvPicPr>
          <p:cNvPr id="2" name="Google Shape;703;p15">
            <a:extLst>
              <a:ext uri="{FF2B5EF4-FFF2-40B4-BE49-F238E27FC236}">
                <a16:creationId xmlns:a16="http://schemas.microsoft.com/office/drawing/2014/main" id="{621DEC9B-64CD-7E7D-E7C0-DD026094D95C}"/>
              </a:ext>
            </a:extLst>
          </p:cNvPr>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pic>
        <p:nvPicPr>
          <p:cNvPr id="3" name="Google Shape;704;p15">
            <a:extLst>
              <a:ext uri="{FF2B5EF4-FFF2-40B4-BE49-F238E27FC236}">
                <a16:creationId xmlns:a16="http://schemas.microsoft.com/office/drawing/2014/main" id="{CDDF14E8-C827-1956-8D73-85CFBA71AC18}"/>
              </a:ext>
            </a:extLst>
          </p:cNvPr>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4" name="Google Shape;688;p1">
            <a:extLst>
              <a:ext uri="{FF2B5EF4-FFF2-40B4-BE49-F238E27FC236}">
                <a16:creationId xmlns:a16="http://schemas.microsoft.com/office/drawing/2014/main" id="{960FD2F7-32EA-B965-B12E-EC565F5AAD7B}"/>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0"/>
        <p:cNvGrpSpPr/>
        <p:nvPr/>
      </p:nvGrpSpPr>
      <p:grpSpPr>
        <a:xfrm>
          <a:off x="0" y="0"/>
          <a:ext cx="0" cy="0"/>
          <a:chOff x="0" y="0"/>
          <a:chExt cx="0" cy="0"/>
        </a:xfrm>
      </p:grpSpPr>
      <p:sp>
        <p:nvSpPr>
          <p:cNvPr id="702" name="Google Shape;702;p15"/>
          <p:cNvSpPr txBox="1"/>
          <p:nvPr/>
        </p:nvSpPr>
        <p:spPr>
          <a:xfrm>
            <a:off x="0" y="2584766"/>
            <a:ext cx="18162489" cy="2268698"/>
          </a:xfrm>
          <a:prstGeom prst="rect">
            <a:avLst/>
          </a:prstGeom>
          <a:noFill/>
          <a:ln>
            <a:noFill/>
          </a:ln>
        </p:spPr>
        <p:txBody>
          <a:bodyPr spcFirstLastPara="1" wrap="square" lIns="0" tIns="0" rIns="0" bIns="0" anchor="t" anchorCtr="0">
            <a:spAutoFit/>
          </a:bodyPr>
          <a:lstStyle/>
          <a:p>
            <a:pPr marL="0" marR="0" lvl="0" indent="0" algn="ctr" rtl="0">
              <a:lnSpc>
                <a:spcPct val="117000"/>
              </a:lnSpc>
              <a:spcBef>
                <a:spcPts val="0"/>
              </a:spcBef>
              <a:spcAft>
                <a:spcPts val="0"/>
              </a:spcAft>
              <a:buClr>
                <a:srgbClr val="FFCB0F"/>
              </a:buClr>
              <a:buSzPts val="4200"/>
              <a:buFont typeface="Arial"/>
              <a:buNone/>
            </a:pPr>
            <a:r>
              <a:rPr lang="en-US" sz="4200" b="1" i="0" u="none" strike="noStrike" cap="none" dirty="0">
                <a:solidFill>
                  <a:srgbClr val="FFCB0F"/>
                </a:solidFill>
                <a:latin typeface="Montserrat"/>
                <a:ea typeface="Montserrat"/>
                <a:cs typeface="Montserrat"/>
                <a:sym typeface="Montserrat"/>
              </a:rPr>
              <a:t>Session 1 – </a:t>
            </a:r>
            <a:r>
              <a:rPr lang="en-US" sz="4200" b="1" i="0" u="none" strike="noStrike" cap="none" dirty="0">
                <a:solidFill>
                  <a:schemeClr val="bg1"/>
                </a:solidFill>
                <a:latin typeface="Montserrat"/>
                <a:ea typeface="Montserrat"/>
                <a:cs typeface="Montserrat"/>
                <a:sym typeface="Montserrat"/>
              </a:rPr>
              <a:t>What hasn’t changed?</a:t>
            </a:r>
          </a:p>
          <a:p>
            <a:pPr algn="ctr">
              <a:lnSpc>
                <a:spcPct val="117000"/>
              </a:lnSpc>
              <a:buClr>
                <a:srgbClr val="FFCB0F"/>
              </a:buClr>
              <a:buSzPts val="4200"/>
            </a:pPr>
            <a:r>
              <a:rPr lang="en-US" sz="4200" b="1" dirty="0">
                <a:solidFill>
                  <a:srgbClr val="FFCB0F"/>
                </a:solidFill>
                <a:latin typeface="Montserrat"/>
                <a:sym typeface="Montserrat"/>
              </a:rPr>
              <a:t>Session 2 – </a:t>
            </a:r>
            <a:r>
              <a:rPr lang="en-US" sz="4200" b="1" dirty="0">
                <a:solidFill>
                  <a:schemeClr val="bg1"/>
                </a:solidFill>
                <a:latin typeface="Montserrat"/>
                <a:sym typeface="Montserrat"/>
              </a:rPr>
              <a:t>What has changed?</a:t>
            </a:r>
          </a:p>
          <a:p>
            <a:pPr marL="0" marR="0" lvl="0" indent="0" algn="ctr" rtl="0">
              <a:lnSpc>
                <a:spcPct val="117000"/>
              </a:lnSpc>
              <a:spcBef>
                <a:spcPts val="0"/>
              </a:spcBef>
              <a:spcAft>
                <a:spcPts val="0"/>
              </a:spcAft>
              <a:buClr>
                <a:srgbClr val="FFCB0F"/>
              </a:buClr>
              <a:buSzPts val="4200"/>
              <a:buFont typeface="Arial"/>
              <a:buNone/>
            </a:pPr>
            <a:r>
              <a:rPr lang="en-US" sz="4200" b="1" dirty="0">
                <a:solidFill>
                  <a:srgbClr val="FFCB0F"/>
                </a:solidFill>
                <a:latin typeface="Montserrat"/>
                <a:sym typeface="Montserrat"/>
              </a:rPr>
              <a:t>Session 3 - </a:t>
            </a:r>
            <a:r>
              <a:rPr lang="en-US" sz="4200" b="1" i="0" u="none" strike="noStrike" cap="none" dirty="0">
                <a:solidFill>
                  <a:schemeClr val="lt1"/>
                </a:solidFill>
                <a:latin typeface="Montserrat"/>
                <a:ea typeface="Montserrat"/>
                <a:cs typeface="Montserrat"/>
                <a:sym typeface="Montserrat"/>
              </a:rPr>
              <a:t>What can be done?</a:t>
            </a:r>
            <a:endParaRPr sz="4200" b="1" i="0" u="none" strike="noStrike" cap="none" dirty="0">
              <a:solidFill>
                <a:schemeClr val="lt1"/>
              </a:solidFill>
              <a:latin typeface="Montserrat"/>
              <a:ea typeface="Montserrat"/>
              <a:cs typeface="Montserrat"/>
              <a:sym typeface="Montserrat"/>
            </a:endParaRPr>
          </a:p>
        </p:txBody>
      </p:sp>
      <p:pic>
        <p:nvPicPr>
          <p:cNvPr id="703" name="Google Shape;703;p15"/>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04" name="Google Shape;704;p15"/>
          <p:cNvPicPr preferRelativeResize="0"/>
          <p:nvPr/>
        </p:nvPicPr>
        <p:blipFill rotWithShape="1">
          <a:blip r:embed="rId3">
            <a:alphaModFix/>
          </a:blip>
          <a:srcRect/>
          <a:stretch/>
        </p:blipFill>
        <p:spPr>
          <a:xfrm>
            <a:off x="0" y="8956915"/>
            <a:ext cx="1330085" cy="1330085"/>
          </a:xfrm>
          <a:prstGeom prst="rect">
            <a:avLst/>
          </a:prstGeom>
          <a:noFill/>
          <a:ln>
            <a:noFill/>
          </a:ln>
        </p:spPr>
      </p:pic>
      <p:sp>
        <p:nvSpPr>
          <p:cNvPr id="5" name="Google Shape;692;p1">
            <a:extLst>
              <a:ext uri="{FF2B5EF4-FFF2-40B4-BE49-F238E27FC236}">
                <a16:creationId xmlns:a16="http://schemas.microsoft.com/office/drawing/2014/main" id="{3D8612D2-8ADC-5334-25F5-6F4F08E39AAF}"/>
              </a:ext>
            </a:extLst>
          </p:cNvPr>
          <p:cNvSpPr txBox="1"/>
          <p:nvPr/>
        </p:nvSpPr>
        <p:spPr>
          <a:xfrm>
            <a:off x="0" y="959358"/>
            <a:ext cx="18288000" cy="1015663"/>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800"/>
              <a:buFont typeface="Arial"/>
              <a:buNone/>
            </a:pPr>
            <a:r>
              <a:rPr lang="en-US" sz="6000" b="1" i="0" u="none" strike="noStrike" cap="none" dirty="0">
                <a:solidFill>
                  <a:srgbClr val="FFCB0F"/>
                </a:solidFill>
                <a:latin typeface="Montserrat" pitchFamily="2" charset="77"/>
                <a:ea typeface="Montserrat SemiBold"/>
                <a:cs typeface="Montserrat SemiBold"/>
                <a:sym typeface="Montserrat SemiBold"/>
              </a:rPr>
              <a:t>Local churches supporting global mission</a:t>
            </a:r>
            <a:endParaRPr sz="6000" b="1" i="0" u="none" strike="noStrike" cap="none" dirty="0">
              <a:solidFill>
                <a:srgbClr val="000000"/>
              </a:solidFill>
              <a:latin typeface="Montserrat" pitchFamily="2" charset="77"/>
              <a:sym typeface="Arial"/>
            </a:endParaRPr>
          </a:p>
        </p:txBody>
      </p:sp>
      <p:pic>
        <p:nvPicPr>
          <p:cNvPr id="6" name="Google Shape;688;p1">
            <a:extLst>
              <a:ext uri="{FF2B5EF4-FFF2-40B4-BE49-F238E27FC236}">
                <a16:creationId xmlns:a16="http://schemas.microsoft.com/office/drawing/2014/main" id="{EA5B423E-5FCB-C92C-A907-392A7B014C37}"/>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0"/>
        <p:cNvGrpSpPr/>
        <p:nvPr/>
      </p:nvGrpSpPr>
      <p:grpSpPr>
        <a:xfrm>
          <a:off x="0" y="0"/>
          <a:ext cx="0" cy="0"/>
          <a:chOff x="0" y="0"/>
          <a:chExt cx="0" cy="0"/>
        </a:xfrm>
      </p:grpSpPr>
      <p:sp>
        <p:nvSpPr>
          <p:cNvPr id="702" name="Google Shape;702;p15"/>
          <p:cNvSpPr txBox="1"/>
          <p:nvPr/>
        </p:nvSpPr>
        <p:spPr>
          <a:xfrm>
            <a:off x="0" y="2584766"/>
            <a:ext cx="18162489" cy="4105226"/>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7000"/>
              </a:lnSpc>
              <a:spcBef>
                <a:spcPts val="0"/>
              </a:spcBef>
              <a:spcAft>
                <a:spcPts val="0"/>
              </a:spcAft>
              <a:buClr>
                <a:srgbClr val="FFCB0F"/>
              </a:buClr>
              <a:buSzPts val="4200"/>
              <a:buFont typeface="Arial"/>
              <a:buNone/>
              <a:tabLst/>
              <a:defRPr/>
            </a:pPr>
            <a:r>
              <a:rPr kumimoji="0" lang="en-US" sz="4200" b="1" i="0" u="none" strike="noStrike" kern="0" cap="none" spc="0" normalizeH="0" baseline="0" noProof="0" dirty="0">
                <a:ln>
                  <a:noFill/>
                </a:ln>
                <a:solidFill>
                  <a:srgbClr val="FFCB0F"/>
                </a:solidFill>
                <a:effectLst/>
                <a:uLnTx/>
                <a:uFillTx/>
                <a:latin typeface="Montserrat"/>
                <a:ea typeface="Montserrat"/>
                <a:cs typeface="Montserrat"/>
                <a:sym typeface="Montserrat"/>
              </a:rPr>
              <a:t>Session 1 – </a:t>
            </a:r>
            <a:r>
              <a:rPr kumimoji="0" lang="en-US" sz="4200" b="1" i="0" u="none" strike="noStrike" kern="0" cap="none" spc="0" normalizeH="0" baseline="0" noProof="0" dirty="0">
                <a:ln>
                  <a:noFill/>
                </a:ln>
                <a:solidFill>
                  <a:srgbClr val="FFFFFF"/>
                </a:solidFill>
                <a:effectLst/>
                <a:uLnTx/>
                <a:uFillTx/>
                <a:latin typeface="Montserrat"/>
                <a:ea typeface="Montserrat"/>
                <a:cs typeface="Montserrat"/>
                <a:sym typeface="Montserrat"/>
              </a:rPr>
              <a:t>What hasn’t changed?</a:t>
            </a:r>
          </a:p>
          <a:p>
            <a:pPr marL="0" marR="0" lvl="0" indent="0" algn="ctr" defTabSz="914400" rtl="0" eaLnBrk="1" fontAlgn="auto" latinLnBrk="0" hangingPunct="1">
              <a:lnSpc>
                <a:spcPct val="117000"/>
              </a:lnSpc>
              <a:spcBef>
                <a:spcPts val="0"/>
              </a:spcBef>
              <a:spcAft>
                <a:spcPts val="0"/>
              </a:spcAft>
              <a:buClr>
                <a:srgbClr val="FFCB0F"/>
              </a:buClr>
              <a:buSzPts val="4200"/>
              <a:buFont typeface="Arial"/>
              <a:buNone/>
              <a:tabLst/>
              <a:defRPr/>
            </a:pPr>
            <a:endParaRPr lang="en-US" sz="4200" b="1" dirty="0">
              <a:solidFill>
                <a:srgbClr val="FFFFFF"/>
              </a:solidFill>
              <a:latin typeface="Montserrat"/>
              <a:ea typeface="Montserrat"/>
              <a:cs typeface="Montserrat"/>
              <a:sym typeface="Montserrat"/>
            </a:endParaRPr>
          </a:p>
          <a:p>
            <a:pPr marL="0" marR="0" lvl="0" indent="0" defTabSz="914400" rtl="0" eaLnBrk="1" fontAlgn="auto" latinLnBrk="0" hangingPunct="1">
              <a:lnSpc>
                <a:spcPct val="117000"/>
              </a:lnSpc>
              <a:spcBef>
                <a:spcPts val="0"/>
              </a:spcBef>
              <a:spcAft>
                <a:spcPts val="0"/>
              </a:spcAft>
              <a:buClr>
                <a:srgbClr val="FFCB0F"/>
              </a:buClr>
              <a:buSzPts val="4200"/>
              <a:buFont typeface="Arial"/>
              <a:buNone/>
              <a:tabLst/>
              <a:defRPr/>
            </a:pPr>
            <a:r>
              <a:rPr kumimoji="0" lang="en-US" sz="3600" b="1" i="0" u="none" strike="noStrike" kern="0" cap="none" spc="0" normalizeH="0" baseline="0" noProof="0" dirty="0">
                <a:ln>
                  <a:noFill/>
                </a:ln>
                <a:solidFill>
                  <a:srgbClr val="FFFFFF"/>
                </a:solidFill>
                <a:effectLst/>
                <a:uLnTx/>
                <a:uFillTx/>
                <a:latin typeface="Montserrat"/>
                <a:ea typeface="Montserrat"/>
                <a:cs typeface="Montserrat"/>
                <a:sym typeface="Montserrat"/>
              </a:rPr>
              <a:t>	</a:t>
            </a:r>
            <a:r>
              <a:rPr kumimoji="0" lang="en-US" sz="3600" b="1" i="0" u="none" strike="noStrike" kern="0" cap="none" spc="0" normalizeH="0" baseline="0" noProof="0" dirty="0">
                <a:ln>
                  <a:noFill/>
                </a:ln>
                <a:solidFill>
                  <a:srgbClr val="FFC000"/>
                </a:solidFill>
                <a:effectLst/>
                <a:uLnTx/>
                <a:uFillTx/>
                <a:latin typeface="Montserrat"/>
                <a:ea typeface="Montserrat"/>
                <a:cs typeface="Montserrat"/>
                <a:sym typeface="Montserrat"/>
              </a:rPr>
              <a:t>A brief bio - ‘my missionary journey’</a:t>
            </a:r>
          </a:p>
          <a:p>
            <a:pPr marL="0" marR="0" lvl="0" indent="0" defTabSz="914400" rtl="0" eaLnBrk="1" fontAlgn="auto" latinLnBrk="0" hangingPunct="1">
              <a:lnSpc>
                <a:spcPct val="117000"/>
              </a:lnSpc>
              <a:spcBef>
                <a:spcPts val="0"/>
              </a:spcBef>
              <a:spcAft>
                <a:spcPts val="0"/>
              </a:spcAft>
              <a:buClr>
                <a:srgbClr val="FFCB0F"/>
              </a:buClr>
              <a:buSzPts val="4200"/>
              <a:buFont typeface="Arial"/>
              <a:buNone/>
              <a:tabLst/>
              <a:defRPr/>
            </a:pPr>
            <a:r>
              <a:rPr lang="en-US" sz="3600" b="1" dirty="0">
                <a:solidFill>
                  <a:srgbClr val="FFFFFF"/>
                </a:solidFill>
                <a:latin typeface="Montserrat"/>
                <a:ea typeface="Montserrat"/>
                <a:cs typeface="Montserrat"/>
                <a:sym typeface="Montserrat"/>
              </a:rPr>
              <a:t>	A little bit about UFM</a:t>
            </a:r>
          </a:p>
          <a:p>
            <a:pPr marL="0" marR="0" lvl="0" indent="0" defTabSz="914400" rtl="0" eaLnBrk="1" fontAlgn="auto" latinLnBrk="0" hangingPunct="1">
              <a:lnSpc>
                <a:spcPct val="117000"/>
              </a:lnSpc>
              <a:spcBef>
                <a:spcPts val="0"/>
              </a:spcBef>
              <a:spcAft>
                <a:spcPts val="0"/>
              </a:spcAft>
              <a:buClr>
                <a:srgbClr val="FFCB0F"/>
              </a:buClr>
              <a:buSzPts val="4200"/>
              <a:buFont typeface="Arial"/>
              <a:buNone/>
              <a:tabLst/>
              <a:defRPr/>
            </a:pPr>
            <a:r>
              <a:rPr lang="en-US" sz="3600" b="1" dirty="0">
                <a:solidFill>
                  <a:srgbClr val="FFFFFF"/>
                </a:solidFill>
                <a:latin typeface="Montserrat"/>
                <a:ea typeface="Montserrat"/>
                <a:cs typeface="Montserrat"/>
                <a:sym typeface="Montserrat"/>
              </a:rPr>
              <a:t>	</a:t>
            </a:r>
            <a:r>
              <a:rPr lang="en-US" sz="3600" b="1" dirty="0">
                <a:solidFill>
                  <a:srgbClr val="FFC000"/>
                </a:solidFill>
                <a:latin typeface="Montserrat"/>
                <a:ea typeface="Montserrat"/>
                <a:cs typeface="Montserrat"/>
                <a:sym typeface="Montserrat"/>
              </a:rPr>
              <a:t>A short devotional</a:t>
            </a:r>
          </a:p>
          <a:p>
            <a:pPr marL="0" marR="0" lvl="0" indent="0" defTabSz="914400" rtl="0" eaLnBrk="1" fontAlgn="auto" latinLnBrk="0" hangingPunct="1">
              <a:lnSpc>
                <a:spcPct val="117000"/>
              </a:lnSpc>
              <a:spcBef>
                <a:spcPts val="0"/>
              </a:spcBef>
              <a:spcAft>
                <a:spcPts val="0"/>
              </a:spcAft>
              <a:buClr>
                <a:srgbClr val="FFCB0F"/>
              </a:buClr>
              <a:buSzPts val="4200"/>
              <a:buFont typeface="Arial"/>
              <a:buNone/>
              <a:tabLst/>
              <a:defRPr/>
            </a:pPr>
            <a:r>
              <a:rPr lang="en-US" sz="3600" b="1" dirty="0">
                <a:solidFill>
                  <a:srgbClr val="FFFFFF"/>
                </a:solidFill>
                <a:latin typeface="Montserrat"/>
                <a:sym typeface="Montserrat"/>
              </a:rPr>
              <a:t>	</a:t>
            </a:r>
            <a:r>
              <a:rPr kumimoji="0" lang="en-US" sz="3600" b="1" i="0" u="none" strike="noStrike" kern="0" cap="none" spc="0" normalizeH="0" baseline="0" noProof="0" dirty="0">
                <a:ln>
                  <a:noFill/>
                </a:ln>
                <a:solidFill>
                  <a:srgbClr val="FFFFFF"/>
                </a:solidFill>
                <a:effectLst/>
                <a:uLnTx/>
                <a:uFillTx/>
                <a:latin typeface="Montserrat"/>
                <a:cs typeface="Arial"/>
                <a:sym typeface="Montserrat"/>
              </a:rPr>
              <a:t>What hasn’t changed?</a:t>
            </a:r>
          </a:p>
        </p:txBody>
      </p:sp>
      <p:pic>
        <p:nvPicPr>
          <p:cNvPr id="703" name="Google Shape;703;p15"/>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04" name="Google Shape;704;p15"/>
          <p:cNvPicPr preferRelativeResize="0"/>
          <p:nvPr/>
        </p:nvPicPr>
        <p:blipFill rotWithShape="1">
          <a:blip r:embed="rId3">
            <a:alphaModFix/>
          </a:blip>
          <a:srcRect/>
          <a:stretch/>
        </p:blipFill>
        <p:spPr>
          <a:xfrm>
            <a:off x="0" y="8956915"/>
            <a:ext cx="1330085" cy="1330085"/>
          </a:xfrm>
          <a:prstGeom prst="rect">
            <a:avLst/>
          </a:prstGeom>
          <a:noFill/>
          <a:ln>
            <a:noFill/>
          </a:ln>
        </p:spPr>
      </p:pic>
      <p:sp>
        <p:nvSpPr>
          <p:cNvPr id="4" name="Google Shape;692;p1">
            <a:extLst>
              <a:ext uri="{FF2B5EF4-FFF2-40B4-BE49-F238E27FC236}">
                <a16:creationId xmlns:a16="http://schemas.microsoft.com/office/drawing/2014/main" id="{DC6E7063-DA00-F383-179D-AA2EDDEF8F9F}"/>
              </a:ext>
            </a:extLst>
          </p:cNvPr>
          <p:cNvSpPr txBox="1"/>
          <p:nvPr/>
        </p:nvSpPr>
        <p:spPr>
          <a:xfrm>
            <a:off x="0" y="959358"/>
            <a:ext cx="18288000" cy="1015663"/>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800"/>
              <a:buFont typeface="Arial"/>
              <a:buNone/>
            </a:pPr>
            <a:r>
              <a:rPr lang="en-US" sz="6000" b="1" i="0" u="none" strike="noStrike" cap="none" dirty="0">
                <a:solidFill>
                  <a:srgbClr val="FFCB0F"/>
                </a:solidFill>
                <a:latin typeface="Montserrat" pitchFamily="2" charset="77"/>
                <a:ea typeface="Montserrat SemiBold"/>
                <a:cs typeface="Montserrat SemiBold"/>
                <a:sym typeface="Montserrat SemiBold"/>
              </a:rPr>
              <a:t>Local churches supporting global mission</a:t>
            </a:r>
            <a:endParaRPr sz="6000" b="1" i="0" u="none" strike="noStrike" cap="none" dirty="0">
              <a:solidFill>
                <a:srgbClr val="000000"/>
              </a:solidFill>
              <a:latin typeface="Montserrat" pitchFamily="2" charset="77"/>
              <a:sym typeface="Arial"/>
            </a:endParaRPr>
          </a:p>
        </p:txBody>
      </p:sp>
      <p:pic>
        <p:nvPicPr>
          <p:cNvPr id="5" name="Google Shape;688;p1">
            <a:extLst>
              <a:ext uri="{FF2B5EF4-FFF2-40B4-BE49-F238E27FC236}">
                <a16:creationId xmlns:a16="http://schemas.microsoft.com/office/drawing/2014/main" id="{CA5F56EF-4238-463A-01E5-9BFDD27532FE}"/>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2799853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8"/>
        <p:cNvGrpSpPr/>
        <p:nvPr/>
      </p:nvGrpSpPr>
      <p:grpSpPr>
        <a:xfrm>
          <a:off x="0" y="0"/>
          <a:ext cx="0" cy="0"/>
          <a:chOff x="0" y="0"/>
          <a:chExt cx="0" cy="0"/>
        </a:xfrm>
      </p:grpSpPr>
      <p:sp>
        <p:nvSpPr>
          <p:cNvPr id="710" name="Google Shape;710;p39"/>
          <p:cNvSpPr txBox="1"/>
          <p:nvPr/>
        </p:nvSpPr>
        <p:spPr>
          <a:xfrm>
            <a:off x="1838418" y="1330085"/>
            <a:ext cx="15204132" cy="90486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0"/>
              </a:lnSpc>
              <a:spcBef>
                <a:spcPts val="0"/>
              </a:spcBef>
              <a:spcAft>
                <a:spcPts val="0"/>
              </a:spcAft>
              <a:buClr>
                <a:srgbClr val="FFCB0F"/>
              </a:buClr>
              <a:buSzPts val="4200"/>
              <a:buFont typeface="Arial"/>
              <a:buNone/>
              <a:tabLst/>
              <a:defRPr/>
            </a:pPr>
            <a:r>
              <a:rPr kumimoji="0" lang="en-US" sz="4200" b="1" i="0" u="none" strike="noStrike" kern="0" cap="none" spc="0" normalizeH="0" baseline="0" noProof="0" dirty="0">
                <a:ln>
                  <a:noFill/>
                </a:ln>
                <a:solidFill>
                  <a:srgbClr val="FFCB0F"/>
                </a:solidFill>
                <a:effectLst/>
                <a:uLnTx/>
                <a:uFillTx/>
                <a:latin typeface="Montserrat"/>
                <a:ea typeface="Montserrat"/>
                <a:cs typeface="Montserrat"/>
                <a:sym typeface="Montserrat"/>
              </a:rPr>
              <a:t>A brief bio - ‘my missionary journey’</a:t>
            </a:r>
          </a:p>
        </p:txBody>
      </p:sp>
      <p:pic>
        <p:nvPicPr>
          <p:cNvPr id="711" name="Google Shape;711;p39"/>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12" name="Google Shape;712;p39"/>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2" name="Google Shape;688;p1">
            <a:extLst>
              <a:ext uri="{FF2B5EF4-FFF2-40B4-BE49-F238E27FC236}">
                <a16:creationId xmlns:a16="http://schemas.microsoft.com/office/drawing/2014/main" id="{25D3E34A-41E1-1856-43FF-B5E8F9A2E855}"/>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1147045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8"/>
        <p:cNvGrpSpPr/>
        <p:nvPr/>
      </p:nvGrpSpPr>
      <p:grpSpPr>
        <a:xfrm>
          <a:off x="0" y="0"/>
          <a:ext cx="0" cy="0"/>
          <a:chOff x="0" y="0"/>
          <a:chExt cx="0" cy="0"/>
        </a:xfrm>
      </p:grpSpPr>
      <p:pic>
        <p:nvPicPr>
          <p:cNvPr id="711" name="Google Shape;711;p39"/>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12" name="Google Shape;712;p39"/>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2" name="Google Shape;688;p1">
            <a:extLst>
              <a:ext uri="{FF2B5EF4-FFF2-40B4-BE49-F238E27FC236}">
                <a16:creationId xmlns:a16="http://schemas.microsoft.com/office/drawing/2014/main" id="{25D3E34A-41E1-1856-43FF-B5E8F9A2E855}"/>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pic>
        <p:nvPicPr>
          <p:cNvPr id="4" name="Picture 3" descr="A building with a stone wall&#10;&#10;Description automatically generated">
            <a:extLst>
              <a:ext uri="{FF2B5EF4-FFF2-40B4-BE49-F238E27FC236}">
                <a16:creationId xmlns:a16="http://schemas.microsoft.com/office/drawing/2014/main" id="{FBDFA8EF-E831-B015-9A1B-A858D3ED30DF}"/>
              </a:ext>
            </a:extLst>
          </p:cNvPr>
          <p:cNvPicPr>
            <a:picLocks noChangeAspect="1"/>
          </p:cNvPicPr>
          <p:nvPr/>
        </p:nvPicPr>
        <p:blipFill>
          <a:blip r:embed="rId5"/>
          <a:stretch>
            <a:fillRect/>
          </a:stretch>
        </p:blipFill>
        <p:spPr>
          <a:xfrm>
            <a:off x="2806995" y="915506"/>
            <a:ext cx="13779796" cy="7670973"/>
          </a:xfrm>
          <a:prstGeom prst="rect">
            <a:avLst/>
          </a:prstGeom>
        </p:spPr>
      </p:pic>
    </p:spTree>
    <p:extLst>
      <p:ext uri="{BB962C8B-B14F-4D97-AF65-F5344CB8AC3E}">
        <p14:creationId xmlns:p14="http://schemas.microsoft.com/office/powerpoint/2010/main" val="1862267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69"/>
        <p:cNvGrpSpPr/>
        <p:nvPr/>
      </p:nvGrpSpPr>
      <p:grpSpPr>
        <a:xfrm>
          <a:off x="0" y="0"/>
          <a:ext cx="0" cy="0"/>
          <a:chOff x="0" y="0"/>
          <a:chExt cx="0" cy="0"/>
        </a:xfrm>
      </p:grpSpPr>
      <p:pic>
        <p:nvPicPr>
          <p:cNvPr id="771" name="Google Shape;771;p59"/>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772" name="Google Shape;772;p59"/>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grpSp>
        <p:nvGrpSpPr>
          <p:cNvPr id="773" name="Google Shape;773;p59"/>
          <p:cNvGrpSpPr/>
          <p:nvPr/>
        </p:nvGrpSpPr>
        <p:grpSpPr>
          <a:xfrm>
            <a:off x="12125828" y="2050630"/>
            <a:ext cx="5340822" cy="7110606"/>
            <a:chOff x="0" y="0"/>
            <a:chExt cx="3663950" cy="4878070"/>
          </a:xfrm>
        </p:grpSpPr>
        <p:sp>
          <p:nvSpPr>
            <p:cNvPr id="774" name="Google Shape;774;p59"/>
            <p:cNvSpPr/>
            <p:nvPr/>
          </p:nvSpPr>
          <p:spPr>
            <a:xfrm>
              <a:off x="31750" y="31750"/>
              <a:ext cx="3600450" cy="4814570"/>
            </a:xfrm>
            <a:custGeom>
              <a:avLst/>
              <a:gdLst/>
              <a:ahLst/>
              <a:cxnLst/>
              <a:rect l="l" t="t" r="r" b="b"/>
              <a:pathLst>
                <a:path w="3600450" h="4814570" extrusionOk="0">
                  <a:moveTo>
                    <a:pt x="0" y="0"/>
                  </a:moveTo>
                  <a:lnTo>
                    <a:pt x="3600450" y="0"/>
                  </a:lnTo>
                  <a:lnTo>
                    <a:pt x="3600450" y="4814570"/>
                  </a:lnTo>
                  <a:lnTo>
                    <a:pt x="0" y="4814570"/>
                  </a:lnTo>
                  <a:close/>
                </a:path>
              </a:pathLst>
            </a:custGeom>
            <a:solidFill>
              <a:srgbClr val="000000">
                <a:alpha val="0"/>
              </a:srgbClr>
            </a:solidFill>
            <a:ln w="1270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5" name="Google Shape;775;p59"/>
            <p:cNvSpPr/>
            <p:nvPr/>
          </p:nvSpPr>
          <p:spPr>
            <a:xfrm>
              <a:off x="0" y="0"/>
              <a:ext cx="3663950" cy="4878070"/>
            </a:xfrm>
            <a:custGeom>
              <a:avLst/>
              <a:gdLst/>
              <a:ahLst/>
              <a:cxnLst/>
              <a:rect l="l" t="t" r="r" b="b"/>
              <a:pathLst>
                <a:path w="3663950" h="4878070" extrusionOk="0">
                  <a:moveTo>
                    <a:pt x="3663950" y="4878070"/>
                  </a:moveTo>
                  <a:lnTo>
                    <a:pt x="0" y="4878070"/>
                  </a:lnTo>
                  <a:lnTo>
                    <a:pt x="0" y="0"/>
                  </a:lnTo>
                  <a:lnTo>
                    <a:pt x="3663950" y="0"/>
                  </a:lnTo>
                  <a:lnTo>
                    <a:pt x="3663950" y="4878070"/>
                  </a:lnTo>
                  <a:close/>
                  <a:moveTo>
                    <a:pt x="63500" y="4814570"/>
                  </a:moveTo>
                  <a:lnTo>
                    <a:pt x="3600450" y="4814570"/>
                  </a:lnTo>
                  <a:lnTo>
                    <a:pt x="3600450" y="63500"/>
                  </a:lnTo>
                  <a:lnTo>
                    <a:pt x="63500" y="63500"/>
                  </a:lnTo>
                  <a:lnTo>
                    <a:pt x="63500" y="4814570"/>
                  </a:lnTo>
                  <a:close/>
                </a:path>
              </a:pathLst>
            </a:custGeom>
            <a:solidFill>
              <a:srgbClr val="12233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76" name="Google Shape;776;p59"/>
          <p:cNvGrpSpPr/>
          <p:nvPr/>
        </p:nvGrpSpPr>
        <p:grpSpPr>
          <a:xfrm>
            <a:off x="6575456" y="2050630"/>
            <a:ext cx="5340822" cy="7110606"/>
            <a:chOff x="0" y="0"/>
            <a:chExt cx="3663950" cy="4878070"/>
          </a:xfrm>
        </p:grpSpPr>
        <p:sp>
          <p:nvSpPr>
            <p:cNvPr id="777" name="Google Shape;777;p59"/>
            <p:cNvSpPr/>
            <p:nvPr/>
          </p:nvSpPr>
          <p:spPr>
            <a:xfrm>
              <a:off x="31750" y="31750"/>
              <a:ext cx="3600450" cy="4814570"/>
            </a:xfrm>
            <a:custGeom>
              <a:avLst/>
              <a:gdLst/>
              <a:ahLst/>
              <a:cxnLst/>
              <a:rect l="l" t="t" r="r" b="b"/>
              <a:pathLst>
                <a:path w="3600450" h="4814570" extrusionOk="0">
                  <a:moveTo>
                    <a:pt x="0" y="0"/>
                  </a:moveTo>
                  <a:lnTo>
                    <a:pt x="3600450" y="0"/>
                  </a:lnTo>
                  <a:lnTo>
                    <a:pt x="3600450" y="4814570"/>
                  </a:lnTo>
                  <a:lnTo>
                    <a:pt x="0" y="4814570"/>
                  </a:lnTo>
                  <a:close/>
                </a:path>
              </a:pathLst>
            </a:custGeom>
            <a:solidFill>
              <a:srgbClr val="000000">
                <a:alpha val="0"/>
              </a:srgbClr>
            </a:solidFill>
            <a:ln w="1270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8" name="Google Shape;778;p59"/>
            <p:cNvSpPr/>
            <p:nvPr/>
          </p:nvSpPr>
          <p:spPr>
            <a:xfrm>
              <a:off x="0" y="0"/>
              <a:ext cx="3663950" cy="4878070"/>
            </a:xfrm>
            <a:custGeom>
              <a:avLst/>
              <a:gdLst/>
              <a:ahLst/>
              <a:cxnLst/>
              <a:rect l="l" t="t" r="r" b="b"/>
              <a:pathLst>
                <a:path w="3663950" h="4878070" extrusionOk="0">
                  <a:moveTo>
                    <a:pt x="3663950" y="4878070"/>
                  </a:moveTo>
                  <a:lnTo>
                    <a:pt x="0" y="4878070"/>
                  </a:lnTo>
                  <a:lnTo>
                    <a:pt x="0" y="0"/>
                  </a:lnTo>
                  <a:lnTo>
                    <a:pt x="3663950" y="0"/>
                  </a:lnTo>
                  <a:lnTo>
                    <a:pt x="3663950" y="4878070"/>
                  </a:lnTo>
                  <a:close/>
                  <a:moveTo>
                    <a:pt x="63500" y="4814570"/>
                  </a:moveTo>
                  <a:lnTo>
                    <a:pt x="3600450" y="4814570"/>
                  </a:lnTo>
                  <a:lnTo>
                    <a:pt x="3600450" y="63500"/>
                  </a:lnTo>
                  <a:lnTo>
                    <a:pt x="63500" y="63500"/>
                  </a:lnTo>
                  <a:lnTo>
                    <a:pt x="63500" y="4814570"/>
                  </a:lnTo>
                  <a:close/>
                </a:path>
              </a:pathLst>
            </a:custGeom>
            <a:solidFill>
              <a:srgbClr val="12233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79" name="Google Shape;779;p59"/>
          <p:cNvSpPr/>
          <p:nvPr/>
        </p:nvSpPr>
        <p:spPr>
          <a:xfrm>
            <a:off x="1028700" y="2050630"/>
            <a:ext cx="5340822" cy="7110606"/>
          </a:xfrm>
          <a:custGeom>
            <a:avLst/>
            <a:gdLst/>
            <a:ahLst/>
            <a:cxnLst/>
            <a:rect l="l" t="t" r="r" b="b"/>
            <a:pathLst>
              <a:path w="3663950" h="4878070" extrusionOk="0">
                <a:moveTo>
                  <a:pt x="3663950" y="4878070"/>
                </a:moveTo>
                <a:lnTo>
                  <a:pt x="0" y="4878070"/>
                </a:lnTo>
                <a:lnTo>
                  <a:pt x="0" y="0"/>
                </a:lnTo>
                <a:lnTo>
                  <a:pt x="3663950" y="0"/>
                </a:lnTo>
                <a:lnTo>
                  <a:pt x="3663950" y="4878070"/>
                </a:lnTo>
                <a:close/>
                <a:moveTo>
                  <a:pt x="63500" y="4814570"/>
                </a:moveTo>
                <a:lnTo>
                  <a:pt x="3600450" y="4814570"/>
                </a:lnTo>
                <a:lnTo>
                  <a:pt x="3600450" y="63500"/>
                </a:lnTo>
                <a:lnTo>
                  <a:pt x="63500" y="63500"/>
                </a:lnTo>
                <a:lnTo>
                  <a:pt x="63500" y="4814570"/>
                </a:lnTo>
                <a:close/>
              </a:path>
            </a:pathLst>
          </a:custGeom>
          <a:solidFill>
            <a:srgbClr val="12233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80" name="Google Shape;780;p59"/>
          <p:cNvPicPr preferRelativeResize="0"/>
          <p:nvPr/>
        </p:nvPicPr>
        <p:blipFill rotWithShape="1">
          <a:blip r:embed="rId4">
            <a:alphaModFix/>
          </a:blip>
          <a:srcRect l="9368" r="9368"/>
          <a:stretch/>
        </p:blipFill>
        <p:spPr>
          <a:xfrm>
            <a:off x="12240127" y="1061156"/>
            <a:ext cx="5133473" cy="6304337"/>
          </a:xfrm>
          <a:prstGeom prst="rect">
            <a:avLst/>
          </a:prstGeom>
          <a:noFill/>
          <a:ln>
            <a:noFill/>
          </a:ln>
        </p:spPr>
      </p:pic>
      <p:pic>
        <p:nvPicPr>
          <p:cNvPr id="781" name="Google Shape;781;p59"/>
          <p:cNvPicPr preferRelativeResize="0"/>
          <p:nvPr/>
        </p:nvPicPr>
        <p:blipFill rotWithShape="1">
          <a:blip r:embed="rId5">
            <a:alphaModFix/>
          </a:blip>
          <a:srcRect l="-871" t="-75" r="871" b="21026"/>
          <a:stretch/>
        </p:blipFill>
        <p:spPr>
          <a:xfrm>
            <a:off x="6634413" y="1061156"/>
            <a:ext cx="5133473" cy="6251934"/>
          </a:xfrm>
          <a:prstGeom prst="rect">
            <a:avLst/>
          </a:prstGeom>
          <a:noFill/>
          <a:ln>
            <a:noFill/>
          </a:ln>
        </p:spPr>
      </p:pic>
      <p:sp>
        <p:nvSpPr>
          <p:cNvPr id="782" name="Google Shape;782;p59"/>
          <p:cNvSpPr txBox="1"/>
          <p:nvPr/>
        </p:nvSpPr>
        <p:spPr>
          <a:xfrm>
            <a:off x="6592344" y="7427299"/>
            <a:ext cx="5133600" cy="624786"/>
          </a:xfrm>
          <a:prstGeom prst="rect">
            <a:avLst/>
          </a:prstGeom>
          <a:noFill/>
          <a:ln>
            <a:noFill/>
          </a:ln>
        </p:spPr>
        <p:txBody>
          <a:bodyPr spcFirstLastPara="1" wrap="square" lIns="0" tIns="0" rIns="0" bIns="0" anchor="t" anchorCtr="0">
            <a:spAutoFit/>
          </a:bodyPr>
          <a:lstStyle/>
          <a:p>
            <a:pPr marL="0" marR="0" lvl="0" indent="0" algn="ctr" rtl="0">
              <a:lnSpc>
                <a:spcPct val="139979"/>
              </a:lnSpc>
              <a:spcBef>
                <a:spcPts val="0"/>
              </a:spcBef>
              <a:spcAft>
                <a:spcPts val="0"/>
              </a:spcAft>
              <a:buClr>
                <a:srgbClr val="000000"/>
              </a:buClr>
              <a:buSzPts val="4800"/>
              <a:buFont typeface="Arial"/>
              <a:buNone/>
            </a:pPr>
            <a:r>
              <a:rPr lang="en-US" sz="2900" b="1" i="0" u="none" strike="noStrike" cap="none" dirty="0">
                <a:solidFill>
                  <a:srgbClr val="FFCB0F"/>
                </a:solidFill>
                <a:latin typeface="Montserrat"/>
                <a:ea typeface="Montserrat"/>
                <a:cs typeface="Montserrat"/>
                <a:sym typeface="Montserrat"/>
              </a:rPr>
              <a:t>Biographies</a:t>
            </a:r>
            <a:endParaRPr sz="100" b="0" i="0" u="none" strike="noStrike" cap="none" dirty="0">
              <a:solidFill>
                <a:srgbClr val="000000"/>
              </a:solidFill>
              <a:latin typeface="Arial"/>
              <a:ea typeface="Arial"/>
              <a:cs typeface="Arial"/>
              <a:sym typeface="Arial"/>
            </a:endParaRPr>
          </a:p>
        </p:txBody>
      </p:sp>
      <p:sp>
        <p:nvSpPr>
          <p:cNvPr id="783" name="Google Shape;783;p59"/>
          <p:cNvSpPr txBox="1"/>
          <p:nvPr/>
        </p:nvSpPr>
        <p:spPr>
          <a:xfrm>
            <a:off x="12172109" y="7427299"/>
            <a:ext cx="5133600" cy="624786"/>
          </a:xfrm>
          <a:prstGeom prst="rect">
            <a:avLst/>
          </a:prstGeom>
          <a:noFill/>
          <a:ln>
            <a:noFill/>
          </a:ln>
        </p:spPr>
        <p:txBody>
          <a:bodyPr spcFirstLastPara="1" wrap="square" lIns="0" tIns="0" rIns="0" bIns="0" anchor="t" anchorCtr="0">
            <a:spAutoFit/>
          </a:bodyPr>
          <a:lstStyle/>
          <a:p>
            <a:pPr marL="0" marR="0" lvl="0" indent="0" algn="ctr" rtl="0">
              <a:lnSpc>
                <a:spcPct val="139979"/>
              </a:lnSpc>
              <a:spcBef>
                <a:spcPts val="0"/>
              </a:spcBef>
              <a:spcAft>
                <a:spcPts val="0"/>
              </a:spcAft>
              <a:buClr>
                <a:srgbClr val="000000"/>
              </a:buClr>
              <a:buSzPts val="4800"/>
              <a:buFont typeface="Arial"/>
              <a:buNone/>
            </a:pPr>
            <a:r>
              <a:rPr lang="en-US" sz="2900" b="1" i="0" u="none" strike="noStrike" cap="none" dirty="0">
                <a:solidFill>
                  <a:srgbClr val="FFCB0F"/>
                </a:solidFill>
                <a:latin typeface="Montserrat"/>
                <a:ea typeface="Montserrat"/>
                <a:cs typeface="Montserrat"/>
                <a:sym typeface="Montserrat"/>
              </a:rPr>
              <a:t>Willingness to go!</a:t>
            </a:r>
            <a:endParaRPr sz="100" b="0" i="0" u="none" strike="noStrike" cap="none" dirty="0">
              <a:solidFill>
                <a:srgbClr val="000000"/>
              </a:solidFill>
              <a:latin typeface="Arial"/>
              <a:ea typeface="Arial"/>
              <a:cs typeface="Arial"/>
              <a:sym typeface="Arial"/>
            </a:endParaRPr>
          </a:p>
        </p:txBody>
      </p:sp>
      <p:sp>
        <p:nvSpPr>
          <p:cNvPr id="785" name="Google Shape;785;p59"/>
          <p:cNvSpPr txBox="1"/>
          <p:nvPr/>
        </p:nvSpPr>
        <p:spPr>
          <a:xfrm>
            <a:off x="1028700" y="7432167"/>
            <a:ext cx="5133600" cy="624786"/>
          </a:xfrm>
          <a:prstGeom prst="rect">
            <a:avLst/>
          </a:prstGeom>
          <a:noFill/>
          <a:ln>
            <a:noFill/>
          </a:ln>
        </p:spPr>
        <p:txBody>
          <a:bodyPr spcFirstLastPara="1" wrap="square" lIns="0" tIns="0" rIns="0" bIns="0" anchor="t" anchorCtr="0">
            <a:spAutoFit/>
          </a:bodyPr>
          <a:lstStyle/>
          <a:p>
            <a:pPr marL="0" marR="0" lvl="0" indent="0" algn="ctr" rtl="0">
              <a:lnSpc>
                <a:spcPct val="139979"/>
              </a:lnSpc>
              <a:spcBef>
                <a:spcPts val="0"/>
              </a:spcBef>
              <a:spcAft>
                <a:spcPts val="0"/>
              </a:spcAft>
              <a:buClr>
                <a:srgbClr val="000000"/>
              </a:buClr>
              <a:buSzPts val="4800"/>
              <a:buFont typeface="Arial"/>
              <a:buNone/>
            </a:pPr>
            <a:r>
              <a:rPr lang="en-US" sz="2900" b="1" i="0" u="none" strike="noStrike" cap="none">
                <a:solidFill>
                  <a:srgbClr val="FFCB0F"/>
                </a:solidFill>
                <a:latin typeface="Montserrat"/>
                <a:ea typeface="Montserrat"/>
                <a:cs typeface="Montserrat"/>
                <a:sym typeface="Montserrat"/>
              </a:rPr>
              <a:t>Missionary meetings</a:t>
            </a:r>
            <a:endParaRPr sz="100" b="0" i="0" u="none" strike="noStrike" cap="none">
              <a:solidFill>
                <a:srgbClr val="000000"/>
              </a:solidFill>
              <a:latin typeface="Arial"/>
              <a:ea typeface="Arial"/>
              <a:cs typeface="Arial"/>
              <a:sym typeface="Arial"/>
            </a:endParaRPr>
          </a:p>
        </p:txBody>
      </p:sp>
      <p:pic>
        <p:nvPicPr>
          <p:cNvPr id="2" name="Google Shape;688;p1">
            <a:extLst>
              <a:ext uri="{FF2B5EF4-FFF2-40B4-BE49-F238E27FC236}">
                <a16:creationId xmlns:a16="http://schemas.microsoft.com/office/drawing/2014/main" id="{03CC4187-7DA7-0765-2225-F984FA937548}"/>
              </a:ext>
            </a:extLst>
          </p:cNvPr>
          <p:cNvPicPr preferRelativeResize="0">
            <a:picLocks noChangeAspect="1"/>
          </p:cNvPicPr>
          <p:nvPr/>
        </p:nvPicPr>
        <p:blipFill rotWithShape="1">
          <a:blip r:embed="rId6">
            <a:alphaModFix/>
          </a:blip>
          <a:srcRect/>
          <a:stretch/>
        </p:blipFill>
        <p:spPr>
          <a:xfrm>
            <a:off x="398694" y="8395093"/>
            <a:ext cx="2879448" cy="1439724"/>
          </a:xfrm>
          <a:prstGeom prst="rect">
            <a:avLst/>
          </a:prstGeom>
          <a:noFill/>
          <a:ln>
            <a:noFill/>
          </a:ln>
        </p:spPr>
      </p:pic>
      <p:pic>
        <p:nvPicPr>
          <p:cNvPr id="4" name="Google Shape;781;p59">
            <a:extLst>
              <a:ext uri="{FF2B5EF4-FFF2-40B4-BE49-F238E27FC236}">
                <a16:creationId xmlns:a16="http://schemas.microsoft.com/office/drawing/2014/main" id="{94B60E94-374C-D7DD-1DF3-6D8CDDCC7885}"/>
              </a:ext>
            </a:extLst>
          </p:cNvPr>
          <p:cNvPicPr preferRelativeResize="0"/>
          <p:nvPr/>
        </p:nvPicPr>
        <p:blipFill rotWithShape="1">
          <a:blip r:embed="rId7"/>
          <a:srcRect t="99" b="99"/>
          <a:stretch/>
        </p:blipFill>
        <p:spPr>
          <a:xfrm>
            <a:off x="1028763" y="1061156"/>
            <a:ext cx="5133473" cy="625193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8"/>
        <p:cNvGrpSpPr/>
        <p:nvPr/>
      </p:nvGrpSpPr>
      <p:grpSpPr>
        <a:xfrm>
          <a:off x="0" y="0"/>
          <a:ext cx="0" cy="0"/>
          <a:chOff x="0" y="0"/>
          <a:chExt cx="0" cy="0"/>
        </a:xfrm>
      </p:grpSpPr>
      <p:pic>
        <p:nvPicPr>
          <p:cNvPr id="711" name="Google Shape;711;p39"/>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12" name="Google Shape;712;p39"/>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2" name="Google Shape;688;p1">
            <a:extLst>
              <a:ext uri="{FF2B5EF4-FFF2-40B4-BE49-F238E27FC236}">
                <a16:creationId xmlns:a16="http://schemas.microsoft.com/office/drawing/2014/main" id="{25D3E34A-41E1-1856-43FF-B5E8F9A2E855}"/>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pic>
        <p:nvPicPr>
          <p:cNvPr id="4" name="Picture 3">
            <a:extLst>
              <a:ext uri="{FF2B5EF4-FFF2-40B4-BE49-F238E27FC236}">
                <a16:creationId xmlns:a16="http://schemas.microsoft.com/office/drawing/2014/main" id="{FBDFA8EF-E831-B015-9A1B-A858D3ED30DF}"/>
              </a:ext>
            </a:extLst>
          </p:cNvPr>
          <p:cNvPicPr>
            <a:picLocks noChangeAspect="1"/>
          </p:cNvPicPr>
          <p:nvPr/>
        </p:nvPicPr>
        <p:blipFill>
          <a:blip r:embed="rId5"/>
          <a:srcRect/>
          <a:stretch/>
        </p:blipFill>
        <p:spPr>
          <a:xfrm>
            <a:off x="2878250" y="915506"/>
            <a:ext cx="13637285" cy="7670973"/>
          </a:xfrm>
          <a:prstGeom prst="rect">
            <a:avLst/>
          </a:prstGeom>
        </p:spPr>
      </p:pic>
    </p:spTree>
    <p:extLst>
      <p:ext uri="{BB962C8B-B14F-4D97-AF65-F5344CB8AC3E}">
        <p14:creationId xmlns:p14="http://schemas.microsoft.com/office/powerpoint/2010/main" val="1366255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8"/>
        <p:cNvGrpSpPr/>
        <p:nvPr/>
      </p:nvGrpSpPr>
      <p:grpSpPr>
        <a:xfrm>
          <a:off x="0" y="0"/>
          <a:ext cx="0" cy="0"/>
          <a:chOff x="0" y="0"/>
          <a:chExt cx="0" cy="0"/>
        </a:xfrm>
      </p:grpSpPr>
      <p:sp>
        <p:nvSpPr>
          <p:cNvPr id="710" name="Google Shape;710;p39"/>
          <p:cNvSpPr txBox="1"/>
          <p:nvPr/>
        </p:nvSpPr>
        <p:spPr>
          <a:xfrm>
            <a:off x="1838418" y="1330085"/>
            <a:ext cx="15204132" cy="90486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0"/>
              </a:lnSpc>
              <a:spcBef>
                <a:spcPts val="0"/>
              </a:spcBef>
              <a:spcAft>
                <a:spcPts val="0"/>
              </a:spcAft>
              <a:buClr>
                <a:srgbClr val="FFCB0F"/>
              </a:buClr>
              <a:buSzPts val="4200"/>
              <a:buFont typeface="Arial"/>
              <a:buNone/>
              <a:tabLst/>
              <a:defRPr/>
            </a:pPr>
            <a:r>
              <a:rPr kumimoji="0" lang="en-US" sz="4200" b="1" i="0" u="none" strike="noStrike" kern="0" cap="none" spc="0" normalizeH="0" baseline="0" noProof="0" dirty="0">
                <a:ln>
                  <a:noFill/>
                </a:ln>
                <a:solidFill>
                  <a:srgbClr val="FFCB0F"/>
                </a:solidFill>
                <a:effectLst/>
                <a:uLnTx/>
                <a:uFillTx/>
                <a:latin typeface="Montserrat"/>
                <a:ea typeface="Montserrat"/>
                <a:cs typeface="Montserrat"/>
                <a:sym typeface="Montserrat"/>
              </a:rPr>
              <a:t>A little bit about UFM</a:t>
            </a:r>
          </a:p>
        </p:txBody>
      </p:sp>
      <p:pic>
        <p:nvPicPr>
          <p:cNvPr id="711" name="Google Shape;711;p39"/>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12" name="Google Shape;712;p39"/>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2" name="Google Shape;688;p1">
            <a:extLst>
              <a:ext uri="{FF2B5EF4-FFF2-40B4-BE49-F238E27FC236}">
                <a16:creationId xmlns:a16="http://schemas.microsoft.com/office/drawing/2014/main" id="{25D3E34A-41E1-1856-43FF-B5E8F9A2E855}"/>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1224364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97"/>
        <p:cNvGrpSpPr/>
        <p:nvPr/>
      </p:nvGrpSpPr>
      <p:grpSpPr>
        <a:xfrm>
          <a:off x="0" y="0"/>
          <a:ext cx="0" cy="0"/>
          <a:chOff x="0" y="0"/>
          <a:chExt cx="0" cy="0"/>
        </a:xfrm>
      </p:grpSpPr>
      <p:pic>
        <p:nvPicPr>
          <p:cNvPr id="798" name="Google Shape;798;p14"/>
          <p:cNvPicPr preferRelativeResize="0"/>
          <p:nvPr/>
        </p:nvPicPr>
        <p:blipFill rotWithShape="1">
          <a:blip r:embed="rId3">
            <a:alphaModFix/>
          </a:blip>
          <a:srcRect/>
          <a:stretch/>
        </p:blipFill>
        <p:spPr>
          <a:xfrm>
            <a:off x="5830394" y="1829894"/>
            <a:ext cx="6627212" cy="3313606"/>
          </a:xfrm>
          <a:prstGeom prst="rect">
            <a:avLst/>
          </a:prstGeom>
          <a:noFill/>
          <a:ln>
            <a:noFill/>
          </a:ln>
        </p:spPr>
      </p:pic>
      <p:sp>
        <p:nvSpPr>
          <p:cNvPr id="799" name="Google Shape;799;p14"/>
          <p:cNvSpPr txBox="1"/>
          <p:nvPr/>
        </p:nvSpPr>
        <p:spPr>
          <a:xfrm>
            <a:off x="534625" y="6393700"/>
            <a:ext cx="17218800" cy="6465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0"/>
              </a:lnSpc>
              <a:spcBef>
                <a:spcPts val="0"/>
              </a:spcBef>
              <a:spcAft>
                <a:spcPts val="0"/>
              </a:spcAft>
              <a:buClr>
                <a:srgbClr val="FFCB0F"/>
              </a:buClr>
              <a:buSzPts val="4200"/>
              <a:buFont typeface="Montserrat"/>
              <a:buNone/>
              <a:tabLst/>
              <a:defRPr/>
            </a:pPr>
            <a:r>
              <a:rPr kumimoji="0" lang="en-US" sz="4200" b="1" i="0" u="none" strike="noStrike" kern="0" cap="none" spc="0" normalizeH="0" baseline="0" noProof="0">
                <a:ln>
                  <a:noFill/>
                </a:ln>
                <a:solidFill>
                  <a:srgbClr val="FFCB0F"/>
                </a:solidFill>
                <a:effectLst/>
                <a:uLnTx/>
                <a:uFillTx/>
                <a:latin typeface="Montserrat"/>
                <a:ea typeface="Montserrat"/>
                <a:cs typeface="Montserrat"/>
                <a:sym typeface="Montserrat"/>
              </a:rPr>
              <a:t>Supporting churches in making disciples of all nations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00" name="Google Shape;800;p14"/>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pic>
        <p:nvPicPr>
          <p:cNvPr id="801" name="Google Shape;801;p14"/>
          <p:cNvPicPr preferRelativeResize="0"/>
          <p:nvPr/>
        </p:nvPicPr>
        <p:blipFill rotWithShape="1">
          <a:blip r:embed="rId4">
            <a:alphaModFix/>
          </a:blip>
          <a:srcRect/>
          <a:stretch/>
        </p:blipFill>
        <p:spPr>
          <a:xfrm>
            <a:off x="0" y="8956915"/>
            <a:ext cx="1330085" cy="1330085"/>
          </a:xfrm>
          <a:prstGeom prst="rect">
            <a:avLst/>
          </a:prstGeom>
          <a:noFill/>
          <a:ln>
            <a:noFill/>
          </a:ln>
        </p:spPr>
      </p:pic>
    </p:spTree>
    <p:extLst>
      <p:ext uri="{BB962C8B-B14F-4D97-AF65-F5344CB8AC3E}">
        <p14:creationId xmlns:p14="http://schemas.microsoft.com/office/powerpoint/2010/main" val="1519133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846"/>
        <p:cNvGrpSpPr/>
        <p:nvPr/>
      </p:nvGrpSpPr>
      <p:grpSpPr>
        <a:xfrm>
          <a:off x="0" y="0"/>
          <a:ext cx="0" cy="0"/>
          <a:chOff x="0" y="0"/>
          <a:chExt cx="0" cy="0"/>
        </a:xfrm>
      </p:grpSpPr>
      <p:sp>
        <p:nvSpPr>
          <p:cNvPr id="848" name="Google Shape;848;p17"/>
          <p:cNvSpPr txBox="1"/>
          <p:nvPr/>
        </p:nvSpPr>
        <p:spPr>
          <a:xfrm>
            <a:off x="1028700" y="412015"/>
            <a:ext cx="16230600" cy="110799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FFCA00"/>
              </a:buClr>
              <a:buSzPts val="8000"/>
              <a:buFont typeface="Arial"/>
              <a:buNone/>
              <a:tabLst/>
              <a:defRPr/>
            </a:pPr>
            <a:r>
              <a:rPr kumimoji="0" lang="en-US" sz="6000" b="1" u="none" strike="noStrike" kern="0" cap="none" spc="0" normalizeH="0" baseline="0" noProof="0" dirty="0">
                <a:ln>
                  <a:noFill/>
                </a:ln>
                <a:solidFill>
                  <a:srgbClr val="FFCA00"/>
                </a:solidFill>
                <a:effectLst/>
                <a:uLnTx/>
                <a:uFillTx/>
                <a:latin typeface="Montserrat" pitchFamily="2" charset="77"/>
                <a:ea typeface="Montserrat SemiBold"/>
                <a:cs typeface="Montserrat SemiBold"/>
                <a:sym typeface="Montserrat SemiBold"/>
              </a:rPr>
              <a:t>UFM’s History</a:t>
            </a:r>
            <a:endParaRPr kumimoji="0" sz="6000" b="1" u="none" strike="noStrike" kern="0" cap="none" spc="0" normalizeH="0" baseline="0" noProof="0" dirty="0">
              <a:ln>
                <a:noFill/>
              </a:ln>
              <a:solidFill>
                <a:srgbClr val="000000"/>
              </a:solidFill>
              <a:effectLst/>
              <a:uLnTx/>
              <a:uFillTx/>
              <a:latin typeface="Montserrat" pitchFamily="2" charset="77"/>
              <a:sym typeface="Arial"/>
            </a:endParaRPr>
          </a:p>
        </p:txBody>
      </p:sp>
      <p:pic>
        <p:nvPicPr>
          <p:cNvPr id="849" name="Google Shape;849;p17"/>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cxnSp>
        <p:nvCxnSpPr>
          <p:cNvPr id="850" name="Google Shape;850;p17"/>
          <p:cNvCxnSpPr/>
          <p:nvPr/>
        </p:nvCxnSpPr>
        <p:spPr>
          <a:xfrm>
            <a:off x="1190625" y="5443774"/>
            <a:ext cx="16068675" cy="0"/>
          </a:xfrm>
          <a:prstGeom prst="straightConnector1">
            <a:avLst/>
          </a:prstGeom>
          <a:noFill/>
          <a:ln w="25400" cap="rnd" cmpd="sng">
            <a:solidFill>
              <a:srgbClr val="C6C6C6"/>
            </a:solidFill>
            <a:prstDash val="solid"/>
            <a:round/>
            <a:headEnd type="none" w="sm" len="sm"/>
            <a:tailEnd type="none" w="sm" len="sm"/>
          </a:ln>
        </p:spPr>
      </p:cxnSp>
      <p:grpSp>
        <p:nvGrpSpPr>
          <p:cNvPr id="851" name="Google Shape;851;p17"/>
          <p:cNvGrpSpPr/>
          <p:nvPr/>
        </p:nvGrpSpPr>
        <p:grpSpPr>
          <a:xfrm>
            <a:off x="1028700" y="5246852"/>
            <a:ext cx="326159" cy="341448"/>
            <a:chOff x="0" y="-38100"/>
            <a:chExt cx="812800" cy="850900"/>
          </a:xfrm>
        </p:grpSpPr>
        <p:sp>
          <p:nvSpPr>
            <p:cNvPr id="852" name="Google Shape;852;p17"/>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FFCA0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53" name="Google Shape;853;p17"/>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63333"/>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854" name="Google Shape;854;p17"/>
          <p:cNvGrpSpPr/>
          <p:nvPr/>
        </p:nvGrpSpPr>
        <p:grpSpPr>
          <a:xfrm>
            <a:off x="5317259" y="5246852"/>
            <a:ext cx="326159" cy="341448"/>
            <a:chOff x="0" y="-38100"/>
            <a:chExt cx="812800" cy="850900"/>
          </a:xfrm>
        </p:grpSpPr>
        <p:sp>
          <p:nvSpPr>
            <p:cNvPr id="855" name="Google Shape;855;p17"/>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94C13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56" name="Google Shape;856;p17"/>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63333"/>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857" name="Google Shape;857;p17"/>
          <p:cNvGrpSpPr/>
          <p:nvPr/>
        </p:nvGrpSpPr>
        <p:grpSpPr>
          <a:xfrm>
            <a:off x="9605817" y="5246852"/>
            <a:ext cx="326159" cy="341448"/>
            <a:chOff x="0" y="-38100"/>
            <a:chExt cx="812800" cy="850900"/>
          </a:xfrm>
        </p:grpSpPr>
        <p:sp>
          <p:nvSpPr>
            <p:cNvPr id="858" name="Google Shape;858;p17"/>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008DAC"/>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59" name="Google Shape;859;p17"/>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63333"/>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860" name="Google Shape;860;p17"/>
          <p:cNvSpPr txBox="1"/>
          <p:nvPr/>
        </p:nvSpPr>
        <p:spPr>
          <a:xfrm>
            <a:off x="1028700" y="5654244"/>
            <a:ext cx="3364925" cy="104394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0009"/>
              </a:lnSpc>
              <a:spcBef>
                <a:spcPts val="0"/>
              </a:spcBef>
              <a:spcAft>
                <a:spcPts val="0"/>
              </a:spcAft>
              <a:buClr>
                <a:srgbClr val="FFCB0F"/>
              </a:buClr>
              <a:buSzPts val="3199"/>
              <a:buFont typeface="Arial"/>
              <a:buNone/>
              <a:tabLst/>
              <a:defRPr/>
            </a:pPr>
            <a:r>
              <a:rPr kumimoji="0" lang="en-US" sz="3199"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1931</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30009"/>
              </a:lnSpc>
              <a:spcBef>
                <a:spcPts val="0"/>
              </a:spcBef>
              <a:spcAft>
                <a:spcPts val="0"/>
              </a:spcAft>
              <a:buClr>
                <a:srgbClr val="FFFFFF"/>
              </a:buClr>
              <a:buSzPts val="3199"/>
              <a:buFont typeface="Arial"/>
              <a:buNone/>
              <a:tabLst/>
              <a:defRPr/>
            </a:pPr>
            <a:r>
              <a:rPr kumimoji="0" lang="en-US" sz="3199" b="1" i="0" u="none" strike="noStrike" kern="0" cap="none" spc="0" normalizeH="0" baseline="0" noProof="0">
                <a:ln>
                  <a:noFill/>
                </a:ln>
                <a:solidFill>
                  <a:srgbClr val="FFFFFF"/>
                </a:solidFill>
                <a:effectLst/>
                <a:uLnTx/>
                <a:uFillTx/>
                <a:latin typeface="Montserrat SemiBold"/>
                <a:ea typeface="Montserrat SemiBold"/>
                <a:cs typeface="Montserrat SemiBold"/>
                <a:sym typeface="Montserrat SemiBold"/>
              </a:rPr>
              <a:t>The Start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61" name="Google Shape;861;p17"/>
          <p:cNvSpPr txBox="1"/>
          <p:nvPr/>
        </p:nvSpPr>
        <p:spPr>
          <a:xfrm>
            <a:off x="1028700" y="6877985"/>
            <a:ext cx="3479224" cy="155061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16"/>
              </a:lnSpc>
              <a:spcBef>
                <a:spcPts val="0"/>
              </a:spcBef>
              <a:spcAft>
                <a:spcPts val="0"/>
              </a:spcAft>
              <a:buClr>
                <a:srgbClr val="FFFFFF"/>
              </a:buClr>
              <a:buSzPts val="2399"/>
              <a:buFont typeface="Arial"/>
              <a:buNone/>
              <a:tabLst/>
              <a:defRPr/>
            </a:pPr>
            <a:r>
              <a:rPr kumimoji="0" lang="en-US" sz="2399" b="0" i="0" u="none" strike="noStrike" kern="0" cap="none" spc="0" normalizeH="0" baseline="0" noProof="0" dirty="0">
                <a:ln>
                  <a:noFill/>
                </a:ln>
                <a:solidFill>
                  <a:srgbClr val="FFFFFF"/>
                </a:solidFill>
                <a:effectLst/>
                <a:uLnTx/>
                <a:uFillTx/>
                <a:latin typeface="Montserrat"/>
                <a:ea typeface="Montserrat"/>
                <a:cs typeface="Montserrat"/>
                <a:sym typeface="Montserrat"/>
              </a:rPr>
              <a:t>Founded as </a:t>
            </a:r>
            <a:r>
              <a:rPr kumimoji="0" lang="en-US" sz="2399" b="0" i="0" u="none" strike="noStrike" kern="0" cap="none" spc="0" normalizeH="0" baseline="0" noProof="0" dirty="0" err="1">
                <a:ln>
                  <a:noFill/>
                </a:ln>
                <a:solidFill>
                  <a:srgbClr val="FFFFFF"/>
                </a:solidFill>
                <a:effectLst/>
                <a:uLnTx/>
                <a:uFillTx/>
                <a:latin typeface="Montserrat"/>
                <a:ea typeface="Montserrat"/>
                <a:cs typeface="Montserrat"/>
                <a:sym typeface="Montserrat"/>
              </a:rPr>
              <a:t>Unevangelised</a:t>
            </a:r>
            <a:r>
              <a:rPr kumimoji="0" lang="en-US" sz="2399" b="0" i="0" u="none" strike="noStrike" kern="0" cap="none" spc="0" normalizeH="0" baseline="0" noProof="0" dirty="0">
                <a:ln>
                  <a:noFill/>
                </a:ln>
                <a:solidFill>
                  <a:srgbClr val="FFFFFF"/>
                </a:solidFill>
                <a:effectLst/>
                <a:uLnTx/>
                <a:uFillTx/>
                <a:latin typeface="Montserrat"/>
                <a:ea typeface="Montserrat"/>
                <a:cs typeface="Montserrat"/>
                <a:sym typeface="Montserrat"/>
              </a:rPr>
              <a:t> Fields Mission.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62" name="Google Shape;862;p17"/>
          <p:cNvSpPr txBox="1"/>
          <p:nvPr/>
        </p:nvSpPr>
        <p:spPr>
          <a:xfrm>
            <a:off x="5321875" y="5654244"/>
            <a:ext cx="3364925" cy="104394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0009"/>
              </a:lnSpc>
              <a:spcBef>
                <a:spcPts val="0"/>
              </a:spcBef>
              <a:spcAft>
                <a:spcPts val="0"/>
              </a:spcAft>
              <a:buClr>
                <a:srgbClr val="FFCB0F"/>
              </a:buClr>
              <a:buSzPts val="3199"/>
              <a:buFont typeface="Arial"/>
              <a:buNone/>
              <a:tabLst/>
              <a:defRPr/>
            </a:pPr>
            <a:r>
              <a:rPr kumimoji="0" lang="en-US" sz="3199"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1935</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30009"/>
              </a:lnSpc>
              <a:spcBef>
                <a:spcPts val="0"/>
              </a:spcBef>
              <a:spcAft>
                <a:spcPts val="0"/>
              </a:spcAft>
              <a:buClr>
                <a:srgbClr val="FFFFFF"/>
              </a:buClr>
              <a:buSzPts val="3199"/>
              <a:buFont typeface="Arial"/>
              <a:buNone/>
              <a:tabLst/>
              <a:defRPr/>
            </a:pPr>
            <a:r>
              <a:rPr kumimoji="0" lang="en-US" sz="3199" b="1" i="0" u="none" strike="noStrike" kern="0" cap="none" spc="0" normalizeH="0" baseline="0" noProof="0">
                <a:ln>
                  <a:noFill/>
                </a:ln>
                <a:solidFill>
                  <a:srgbClr val="FFFFFF"/>
                </a:solidFill>
                <a:effectLst/>
                <a:uLnTx/>
                <a:uFillTx/>
                <a:latin typeface="Montserrat SemiBold"/>
                <a:ea typeface="Montserrat SemiBold"/>
                <a:cs typeface="Montserrat SemiBold"/>
                <a:sym typeface="Montserrat SemiBold"/>
              </a:rPr>
              <a:t>The 3 Freds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63" name="Google Shape;863;p17"/>
          <p:cNvSpPr txBox="1"/>
          <p:nvPr/>
        </p:nvSpPr>
        <p:spPr>
          <a:xfrm>
            <a:off x="5317259" y="6877985"/>
            <a:ext cx="3479224" cy="127502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16"/>
              </a:lnSpc>
              <a:spcBef>
                <a:spcPts val="0"/>
              </a:spcBef>
              <a:spcAft>
                <a:spcPts val="0"/>
              </a:spcAft>
              <a:buClr>
                <a:srgbClr val="FFFFFF"/>
              </a:buClr>
              <a:buSzPts val="2399"/>
              <a:buFont typeface="Arial"/>
              <a:buNone/>
              <a:tabLst/>
              <a:defRPr/>
            </a:pPr>
            <a:r>
              <a:rPr kumimoji="0" lang="en-US" sz="2399" b="0" i="0" u="none" strike="noStrike" kern="0" cap="none" spc="0" normalizeH="0" baseline="0" noProof="0">
                <a:ln>
                  <a:noFill/>
                </a:ln>
                <a:solidFill>
                  <a:srgbClr val="FFFFFF"/>
                </a:solidFill>
                <a:effectLst/>
                <a:uLnTx/>
                <a:uFillTx/>
                <a:latin typeface="Montserrat"/>
                <a:ea typeface="Montserrat"/>
                <a:cs typeface="Montserrat"/>
                <a:sym typeface="Montserrat"/>
              </a:rPr>
              <a:t>Fred Wright, Fred Dawson, Fred Roberts martyred in Brazil.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64" name="Google Shape;864;p17"/>
          <p:cNvSpPr txBox="1"/>
          <p:nvPr/>
        </p:nvSpPr>
        <p:spPr>
          <a:xfrm>
            <a:off x="9605817" y="5654244"/>
            <a:ext cx="3479224" cy="104394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0009"/>
              </a:lnSpc>
              <a:spcBef>
                <a:spcPts val="0"/>
              </a:spcBef>
              <a:spcAft>
                <a:spcPts val="0"/>
              </a:spcAft>
              <a:buClr>
                <a:srgbClr val="FFCB0F"/>
              </a:buClr>
              <a:buSzPts val="3199"/>
              <a:buFont typeface="Arial"/>
              <a:buNone/>
              <a:tabLst/>
              <a:defRPr/>
            </a:pPr>
            <a:r>
              <a:rPr kumimoji="0" lang="en-US" sz="3199"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1964</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30009"/>
              </a:lnSpc>
              <a:spcBef>
                <a:spcPts val="0"/>
              </a:spcBef>
              <a:spcAft>
                <a:spcPts val="0"/>
              </a:spcAft>
              <a:buClr>
                <a:srgbClr val="FFFFFF"/>
              </a:buClr>
              <a:buSzPts val="3199"/>
              <a:buFont typeface="Arial"/>
              <a:buNone/>
              <a:tabLst/>
              <a:defRPr/>
            </a:pPr>
            <a:r>
              <a:rPr kumimoji="0" lang="en-US" sz="3199" b="1" i="0" u="none" strike="noStrike" kern="0" cap="none" spc="0" normalizeH="0" baseline="0" noProof="0">
                <a:ln>
                  <a:noFill/>
                </a:ln>
                <a:solidFill>
                  <a:srgbClr val="FFFFFF"/>
                </a:solidFill>
                <a:effectLst/>
                <a:uLnTx/>
                <a:uFillTx/>
                <a:latin typeface="Montserrat SemiBold"/>
                <a:ea typeface="Montserrat SemiBold"/>
                <a:cs typeface="Montserrat SemiBold"/>
                <a:sym typeface="Montserrat SemiBold"/>
              </a:rPr>
              <a:t>Simba Rebellion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65" name="Google Shape;865;p17"/>
          <p:cNvSpPr txBox="1"/>
          <p:nvPr/>
        </p:nvSpPr>
        <p:spPr>
          <a:xfrm>
            <a:off x="9605817" y="6877985"/>
            <a:ext cx="3479224" cy="171104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16"/>
              </a:lnSpc>
              <a:spcBef>
                <a:spcPts val="0"/>
              </a:spcBef>
              <a:spcAft>
                <a:spcPts val="0"/>
              </a:spcAft>
              <a:buClr>
                <a:srgbClr val="FFFFFF"/>
              </a:buClr>
              <a:buSzPts val="2399"/>
              <a:buFont typeface="Arial"/>
              <a:buNone/>
              <a:tabLst/>
              <a:defRPr/>
            </a:pPr>
            <a:r>
              <a:rPr kumimoji="0" lang="en-US" sz="2399" b="0" i="0" u="none" strike="noStrike" kern="0" cap="none" spc="0" normalizeH="0" baseline="0" noProof="0">
                <a:ln>
                  <a:noFill/>
                </a:ln>
                <a:solidFill>
                  <a:srgbClr val="FFFFFF"/>
                </a:solidFill>
                <a:effectLst/>
                <a:uLnTx/>
                <a:uFillTx/>
                <a:latin typeface="Montserrat"/>
                <a:ea typeface="Montserrat"/>
                <a:cs typeface="Montserrat"/>
                <a:sym typeface="Montserrat"/>
              </a:rPr>
              <a:t>13 UFM missionaries and 6 children killed in Congo. 1 UFM missionary survived.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66" name="Google Shape;866;p17"/>
          <p:cNvSpPr txBox="1"/>
          <p:nvPr/>
        </p:nvSpPr>
        <p:spPr>
          <a:xfrm>
            <a:off x="13894377" y="5654244"/>
            <a:ext cx="3364925" cy="104394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0009"/>
              </a:lnSpc>
              <a:spcBef>
                <a:spcPts val="0"/>
              </a:spcBef>
              <a:spcAft>
                <a:spcPts val="0"/>
              </a:spcAft>
              <a:buClr>
                <a:srgbClr val="FFCB0F"/>
              </a:buClr>
              <a:buSzPts val="3199"/>
              <a:buFont typeface="Arial"/>
              <a:buNone/>
              <a:tabLst/>
              <a:defRPr/>
            </a:pPr>
            <a:r>
              <a:rPr kumimoji="0" lang="en-US" sz="3199"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Today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30009"/>
              </a:lnSpc>
              <a:spcBef>
                <a:spcPts val="0"/>
              </a:spcBef>
              <a:spcAft>
                <a:spcPts val="0"/>
              </a:spcAft>
              <a:buClr>
                <a:srgbClr val="FFFFFF"/>
              </a:buClr>
              <a:buSzPts val="3199"/>
              <a:buFont typeface="Arial"/>
              <a:buNone/>
              <a:tabLst/>
              <a:defRPr/>
            </a:pPr>
            <a:r>
              <a:rPr kumimoji="0" lang="en-US" sz="3199" b="1" i="0" u="none" strike="noStrike" kern="0" cap="none" spc="0" normalizeH="0" baseline="0" noProof="0">
                <a:ln>
                  <a:noFill/>
                </a:ln>
                <a:solidFill>
                  <a:srgbClr val="FFFFFF"/>
                </a:solidFill>
                <a:effectLst/>
                <a:uLnTx/>
                <a:uFillTx/>
                <a:latin typeface="Montserrat SemiBold"/>
                <a:ea typeface="Montserrat SemiBold"/>
                <a:cs typeface="Montserrat SemiBold"/>
                <a:sym typeface="Montserrat SemiBold"/>
              </a:rPr>
              <a:t>Growing!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67" name="Google Shape;867;p17"/>
          <p:cNvSpPr txBox="1"/>
          <p:nvPr/>
        </p:nvSpPr>
        <p:spPr>
          <a:xfrm>
            <a:off x="13894376" y="6877985"/>
            <a:ext cx="3479224" cy="206748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16"/>
              </a:lnSpc>
              <a:spcBef>
                <a:spcPts val="0"/>
              </a:spcBef>
              <a:spcAft>
                <a:spcPts val="0"/>
              </a:spcAft>
              <a:buClr>
                <a:srgbClr val="FFFFFF"/>
              </a:buClr>
              <a:buSzPts val="2399"/>
              <a:buFont typeface="Arial"/>
              <a:buNone/>
              <a:tabLst/>
              <a:defRPr/>
            </a:pPr>
            <a:r>
              <a:rPr kumimoji="0" lang="en-US" sz="2399" b="0" i="0" u="none" strike="noStrike" kern="0" cap="none" spc="0" normalizeH="0" baseline="0" noProof="0" dirty="0">
                <a:ln>
                  <a:noFill/>
                </a:ln>
                <a:solidFill>
                  <a:srgbClr val="FFFFFF"/>
                </a:solidFill>
                <a:effectLst/>
                <a:uLnTx/>
                <a:uFillTx/>
                <a:latin typeface="Montserrat"/>
                <a:ea typeface="Montserrat"/>
                <a:cs typeface="Montserrat"/>
                <a:sym typeface="Montserrat"/>
              </a:rPr>
              <a:t>250%+ growth in long- term and short-term mission partners since 2008/9. </a:t>
            </a:r>
            <a:endParaRPr kumimoji="0" sz="2399" b="0" i="0" u="none" strike="noStrike" kern="0" cap="none" spc="0" normalizeH="0" baseline="0" noProof="0" dirty="0">
              <a:ln>
                <a:noFill/>
              </a:ln>
              <a:solidFill>
                <a:srgbClr val="FFFFFF"/>
              </a:solidFill>
              <a:effectLst/>
              <a:uLnTx/>
              <a:uFillTx/>
              <a:latin typeface="Montserrat"/>
              <a:ea typeface="Montserrat"/>
              <a:cs typeface="Montserrat"/>
              <a:sym typeface="Montserrat"/>
            </a:endParaRPr>
          </a:p>
        </p:txBody>
      </p:sp>
      <p:grpSp>
        <p:nvGrpSpPr>
          <p:cNvPr id="868" name="Google Shape;868;p17"/>
          <p:cNvGrpSpPr/>
          <p:nvPr/>
        </p:nvGrpSpPr>
        <p:grpSpPr>
          <a:xfrm>
            <a:off x="13894376" y="5246852"/>
            <a:ext cx="326159" cy="341448"/>
            <a:chOff x="0" y="-38100"/>
            <a:chExt cx="812800" cy="850900"/>
          </a:xfrm>
        </p:grpSpPr>
        <p:sp>
          <p:nvSpPr>
            <p:cNvPr id="869" name="Google Shape;869;p17"/>
            <p:cNvSpPr/>
            <p:nvPr/>
          </p:nvSpPr>
          <p:spPr>
            <a:xfrm>
              <a:off x="0" y="0"/>
              <a:ext cx="812800" cy="812800"/>
            </a:xfrm>
            <a:custGeom>
              <a:avLst/>
              <a:gdLst/>
              <a:ahLst/>
              <a:cxnLst/>
              <a:rect l="l" t="t" r="r" b="b"/>
              <a:pathLst>
                <a:path w="812800" h="812800" extrusionOk="0">
                  <a:moveTo>
                    <a:pt x="0" y="0"/>
                  </a:moveTo>
                  <a:lnTo>
                    <a:pt x="812800" y="0"/>
                  </a:lnTo>
                  <a:lnTo>
                    <a:pt x="812800" y="812800"/>
                  </a:lnTo>
                  <a:lnTo>
                    <a:pt x="0" y="812800"/>
                  </a:lnTo>
                  <a:close/>
                </a:path>
              </a:pathLst>
            </a:custGeom>
            <a:solidFill>
              <a:srgbClr val="E84E1B"/>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70" name="Google Shape;870;p17"/>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63333"/>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pic>
        <p:nvPicPr>
          <p:cNvPr id="871" name="Google Shape;871;p17" descr="A group of men in suits&#10;&#10;Description automatically generated"/>
          <p:cNvPicPr preferRelativeResize="0"/>
          <p:nvPr/>
        </p:nvPicPr>
        <p:blipFill rotWithShape="1">
          <a:blip r:embed="rId4">
            <a:alphaModFix/>
          </a:blip>
          <a:srcRect l="4467" t="9559" r="6203" b="11370"/>
          <a:stretch/>
        </p:blipFill>
        <p:spPr>
          <a:xfrm>
            <a:off x="3505200" y="2480734"/>
            <a:ext cx="4572000" cy="2590800"/>
          </a:xfrm>
          <a:prstGeom prst="rect">
            <a:avLst/>
          </a:prstGeom>
          <a:noFill/>
          <a:ln>
            <a:noFill/>
          </a:ln>
        </p:spPr>
      </p:pic>
      <p:pic>
        <p:nvPicPr>
          <p:cNvPr id="872" name="Google Shape;872;p17" descr="A blue and white sign with a palm tree and globes&#10;&#10;Description automatically generated"/>
          <p:cNvPicPr preferRelativeResize="0"/>
          <p:nvPr/>
        </p:nvPicPr>
        <p:blipFill rotWithShape="1">
          <a:blip r:embed="rId5">
            <a:alphaModFix/>
          </a:blip>
          <a:srcRect/>
          <a:stretch/>
        </p:blipFill>
        <p:spPr>
          <a:xfrm>
            <a:off x="1028700" y="1542821"/>
            <a:ext cx="2234611" cy="3550317"/>
          </a:xfrm>
          <a:prstGeom prst="rect">
            <a:avLst/>
          </a:prstGeom>
          <a:noFill/>
          <a:ln>
            <a:noFill/>
          </a:ln>
        </p:spPr>
      </p:pic>
      <p:pic>
        <p:nvPicPr>
          <p:cNvPr id="873" name="Google Shape;873;p17"/>
          <p:cNvPicPr preferRelativeResize="0"/>
          <p:nvPr/>
        </p:nvPicPr>
        <p:blipFill rotWithShape="1">
          <a:blip r:embed="rId6">
            <a:alphaModFix/>
          </a:blip>
          <a:srcRect l="11666" t="7776" r="14167" b="7777"/>
          <a:stretch/>
        </p:blipFill>
        <p:spPr>
          <a:xfrm>
            <a:off x="8506771" y="2496023"/>
            <a:ext cx="4045284" cy="2590800"/>
          </a:xfrm>
          <a:prstGeom prst="rect">
            <a:avLst/>
          </a:prstGeom>
          <a:noFill/>
          <a:ln w="15875" cap="flat" cmpd="sng">
            <a:solidFill>
              <a:schemeClr val="lt1"/>
            </a:solidFill>
            <a:prstDash val="solid"/>
            <a:round/>
            <a:headEnd type="none" w="sm" len="sm"/>
            <a:tailEnd type="none" w="sm" len="sm"/>
          </a:ln>
        </p:spPr>
      </p:pic>
      <p:pic>
        <p:nvPicPr>
          <p:cNvPr id="874" name="Google Shape;874;p17" descr="A brick building with a sign on the side&#10;&#10;Description automatically generated"/>
          <p:cNvPicPr preferRelativeResize="0"/>
          <p:nvPr/>
        </p:nvPicPr>
        <p:blipFill rotWithShape="1">
          <a:blip r:embed="rId7">
            <a:alphaModFix/>
          </a:blip>
          <a:srcRect/>
          <a:stretch/>
        </p:blipFill>
        <p:spPr>
          <a:xfrm>
            <a:off x="12981626" y="1736855"/>
            <a:ext cx="4487296" cy="3365472"/>
          </a:xfrm>
          <a:prstGeom prst="rect">
            <a:avLst/>
          </a:prstGeom>
          <a:noFill/>
          <a:ln>
            <a:noFill/>
          </a:ln>
        </p:spPr>
      </p:pic>
      <p:pic>
        <p:nvPicPr>
          <p:cNvPr id="3" name="Google Shape;832;p16">
            <a:extLst>
              <a:ext uri="{FF2B5EF4-FFF2-40B4-BE49-F238E27FC236}">
                <a16:creationId xmlns:a16="http://schemas.microsoft.com/office/drawing/2014/main" id="{285C12D2-F815-5183-B6A0-3D2E517A3A71}"/>
              </a:ext>
            </a:extLst>
          </p:cNvPr>
          <p:cNvPicPr preferRelativeResize="0"/>
          <p:nvPr/>
        </p:nvPicPr>
        <p:blipFill rotWithShape="1">
          <a:blip r:embed="rId8">
            <a:alphaModFix/>
          </a:blip>
          <a:srcRect/>
          <a:stretch/>
        </p:blipFill>
        <p:spPr>
          <a:xfrm>
            <a:off x="0" y="8956915"/>
            <a:ext cx="1330085" cy="1330085"/>
          </a:xfrm>
          <a:prstGeom prst="rect">
            <a:avLst/>
          </a:prstGeom>
          <a:noFill/>
          <a:ln>
            <a:noFill/>
          </a:ln>
        </p:spPr>
      </p:pic>
      <p:pic>
        <p:nvPicPr>
          <p:cNvPr id="4" name="Google Shape;688;p1">
            <a:extLst>
              <a:ext uri="{FF2B5EF4-FFF2-40B4-BE49-F238E27FC236}">
                <a16:creationId xmlns:a16="http://schemas.microsoft.com/office/drawing/2014/main" id="{6D263782-98AD-14EA-2485-DA2FBAB17451}"/>
              </a:ext>
            </a:extLst>
          </p:cNvPr>
          <p:cNvPicPr preferRelativeResize="0">
            <a:picLocks noChangeAspect="1"/>
          </p:cNvPicPr>
          <p:nvPr/>
        </p:nvPicPr>
        <p:blipFill rotWithShape="1">
          <a:blip r:embed="rId9">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1653615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806"/>
        <p:cNvGrpSpPr/>
        <p:nvPr/>
      </p:nvGrpSpPr>
      <p:grpSpPr>
        <a:xfrm>
          <a:off x="0" y="0"/>
          <a:ext cx="0" cy="0"/>
          <a:chOff x="0" y="0"/>
          <a:chExt cx="0" cy="0"/>
        </a:xfrm>
      </p:grpSpPr>
      <p:pic>
        <p:nvPicPr>
          <p:cNvPr id="807" name="Google Shape;807;p159"/>
          <p:cNvPicPr preferRelativeResize="0"/>
          <p:nvPr/>
        </p:nvPicPr>
        <p:blipFill rotWithShape="1">
          <a:blip r:embed="rId3">
            <a:alphaModFix/>
          </a:blip>
          <a:srcRect t="9018" b="19879"/>
          <a:stretch/>
        </p:blipFill>
        <p:spPr>
          <a:xfrm>
            <a:off x="1028700" y="1028700"/>
            <a:ext cx="16436468" cy="8229599"/>
          </a:xfrm>
          <a:prstGeom prst="rect">
            <a:avLst/>
          </a:prstGeom>
          <a:noFill/>
          <a:ln>
            <a:noFill/>
          </a:ln>
        </p:spPr>
      </p:pic>
      <p:pic>
        <p:nvPicPr>
          <p:cNvPr id="808" name="Google Shape;808;p159"/>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809" name="Google Shape;809;p159"/>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811" name="Google Shape;811;p159"/>
          <p:cNvSpPr txBox="1"/>
          <p:nvPr/>
        </p:nvSpPr>
        <p:spPr>
          <a:xfrm>
            <a:off x="1499812" y="1866675"/>
            <a:ext cx="4291500" cy="1046700"/>
          </a:xfrm>
          <a:prstGeom prst="rect">
            <a:avLst/>
          </a:prstGeom>
          <a:noFill/>
          <a:ln>
            <a:noFill/>
          </a:ln>
        </p:spPr>
        <p:txBody>
          <a:bodyPr spcFirstLastPara="1" wrap="square" lIns="0" tIns="0" rIns="0" bIns="0" anchor="t" anchorCtr="0">
            <a:spAutoFit/>
          </a:bodyPr>
          <a:lstStyle/>
          <a:p>
            <a:pPr marL="453390" marR="0" lvl="1" indent="0" algn="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dirty="0">
                <a:ln>
                  <a:noFill/>
                </a:ln>
                <a:solidFill>
                  <a:srgbClr val="FFFFFF"/>
                </a:solidFill>
                <a:effectLst/>
                <a:uLnTx/>
                <a:uFillTx/>
                <a:latin typeface="Montserrat"/>
                <a:ea typeface="Montserrat"/>
                <a:cs typeface="Montserrat"/>
                <a:sym typeface="Montserrat"/>
              </a:rPr>
              <a:t>currently</a:t>
            </a:r>
            <a:endParaRPr kumimoji="0" sz="4200" b="1" i="0" u="none" strike="noStrike" kern="0" cap="none" spc="0" normalizeH="0" baseline="0" noProof="0" dirty="0">
              <a:ln>
                <a:noFill/>
              </a:ln>
              <a:solidFill>
                <a:srgbClr val="FFFFFF"/>
              </a:solidFill>
              <a:effectLst/>
              <a:uLnTx/>
              <a:uFillTx/>
              <a:latin typeface="Montserrat"/>
              <a:ea typeface="Montserrat"/>
              <a:cs typeface="Montserrat"/>
              <a:sym typeface="Montserrat"/>
            </a:endParaRPr>
          </a:p>
          <a:p>
            <a:pPr marL="453390" marR="0" lvl="1" indent="0" algn="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2600" b="1" i="1" u="none" strike="noStrike" kern="0" cap="none" spc="0" normalizeH="0" baseline="0" noProof="0" dirty="0">
                <a:ln>
                  <a:noFill/>
                </a:ln>
                <a:solidFill>
                  <a:srgbClr val="FFCB0F"/>
                </a:solidFill>
                <a:effectLst/>
                <a:uLnTx/>
                <a:uFillTx/>
                <a:latin typeface="Montserrat"/>
                <a:ea typeface="Montserrat"/>
                <a:cs typeface="Montserrat"/>
                <a:sym typeface="Montserrat"/>
              </a:rPr>
              <a:t>(as at 31/05/24)</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12" name="Google Shape;812;p159"/>
          <p:cNvSpPr txBox="1"/>
          <p:nvPr/>
        </p:nvSpPr>
        <p:spPr>
          <a:xfrm>
            <a:off x="8270475" y="1866675"/>
            <a:ext cx="9194700" cy="8619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mission partners</a:t>
            </a:r>
            <a:endParaRPr kumimoji="0" sz="4200" b="1" i="0" u="none" strike="noStrike" kern="0" cap="none" spc="0" normalizeH="0" baseline="0" noProof="0">
              <a:ln>
                <a:noFill/>
              </a:ln>
              <a:solidFill>
                <a:srgbClr val="FFFFFF"/>
              </a:solidFill>
              <a:effectLst/>
              <a:uLnTx/>
              <a:uFillTx/>
              <a:latin typeface="Montserrat"/>
              <a:ea typeface="Montserrat"/>
              <a:cs typeface="Montserrat"/>
              <a:sym typeface="Montserrat"/>
            </a:endParaRPr>
          </a:p>
          <a:p>
            <a:pPr marL="45339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13" name="Google Shape;813;p159"/>
          <p:cNvSpPr txBox="1"/>
          <p:nvPr/>
        </p:nvSpPr>
        <p:spPr>
          <a:xfrm>
            <a:off x="5589250" y="1656836"/>
            <a:ext cx="2358600" cy="1015800"/>
          </a:xfrm>
          <a:prstGeom prst="rect">
            <a:avLst/>
          </a:prstGeom>
          <a:noFill/>
          <a:ln>
            <a:noFill/>
          </a:ln>
        </p:spPr>
        <p:txBody>
          <a:bodyPr spcFirstLastPara="1" wrap="square" lIns="0" tIns="0" rIns="0" bIns="0" anchor="t" anchorCtr="0">
            <a:spAutoFit/>
          </a:bodyPr>
          <a:lstStyle/>
          <a:p>
            <a:pPr marL="453390" marR="0" lvl="1"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6600" b="1" i="0" u="none" strike="noStrike" kern="0" cap="none" spc="0" normalizeH="0" baseline="0" noProof="0" dirty="0">
                <a:ln>
                  <a:noFill/>
                </a:ln>
                <a:solidFill>
                  <a:srgbClr val="FFCB0F"/>
                </a:solidFill>
                <a:effectLst/>
                <a:uLnTx/>
                <a:uFillTx/>
                <a:latin typeface="Montserrat"/>
                <a:ea typeface="Montserrat"/>
                <a:cs typeface="Montserrat"/>
                <a:sym typeface="Montserrat"/>
              </a:rPr>
              <a:t>293</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14" name="Google Shape;814;p159"/>
          <p:cNvSpPr txBox="1"/>
          <p:nvPr/>
        </p:nvSpPr>
        <p:spPr>
          <a:xfrm>
            <a:off x="1499812" y="5370936"/>
            <a:ext cx="4291500" cy="646500"/>
          </a:xfrm>
          <a:prstGeom prst="rect">
            <a:avLst/>
          </a:prstGeom>
          <a:noFill/>
          <a:ln>
            <a:noFill/>
          </a:ln>
        </p:spPr>
        <p:txBody>
          <a:bodyPr spcFirstLastPara="1" wrap="square" lIns="0" tIns="0" rIns="0" bIns="0" anchor="t" anchorCtr="0">
            <a:spAutoFit/>
          </a:bodyPr>
          <a:lstStyle/>
          <a:p>
            <a:pPr marL="0" marR="0" lvl="1" indent="0" algn="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from</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15" name="Google Shape;815;p159"/>
          <p:cNvSpPr txBox="1"/>
          <p:nvPr/>
        </p:nvSpPr>
        <p:spPr>
          <a:xfrm>
            <a:off x="1499812" y="6658686"/>
            <a:ext cx="4291500" cy="646500"/>
          </a:xfrm>
          <a:prstGeom prst="rect">
            <a:avLst/>
          </a:prstGeom>
          <a:noFill/>
          <a:ln>
            <a:noFill/>
          </a:ln>
        </p:spPr>
        <p:txBody>
          <a:bodyPr spcFirstLastPara="1" wrap="square" lIns="0" tIns="0" rIns="0" bIns="0" anchor="t" anchorCtr="0">
            <a:spAutoFit/>
          </a:bodyPr>
          <a:lstStyle/>
          <a:p>
            <a:pPr marL="453390" marR="0" lvl="1" indent="0" algn="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sent by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16" name="Google Shape;816;p159"/>
          <p:cNvSpPr txBox="1"/>
          <p:nvPr/>
        </p:nvSpPr>
        <p:spPr>
          <a:xfrm>
            <a:off x="1499812" y="7841925"/>
            <a:ext cx="4291500" cy="646500"/>
          </a:xfrm>
          <a:prstGeom prst="rect">
            <a:avLst/>
          </a:prstGeom>
          <a:noFill/>
          <a:ln>
            <a:noFill/>
          </a:ln>
        </p:spPr>
        <p:txBody>
          <a:bodyPr spcFirstLastPara="1" wrap="square" lIns="0" tIns="0" rIns="0" bIns="0" anchor="t" anchorCtr="0">
            <a:spAutoFit/>
          </a:bodyPr>
          <a:lstStyle/>
          <a:p>
            <a:pPr marL="453390" marR="0" lvl="1" indent="0" algn="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working in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17" name="Google Shape;817;p159"/>
          <p:cNvSpPr txBox="1"/>
          <p:nvPr/>
        </p:nvSpPr>
        <p:spPr>
          <a:xfrm>
            <a:off x="9231900" y="2499975"/>
            <a:ext cx="10073700" cy="21549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lang="en-US" sz="4200" b="1" i="1" dirty="0">
                <a:solidFill>
                  <a:srgbClr val="FFCB0F"/>
                </a:solidFill>
                <a:latin typeface="Montserrat"/>
                <a:ea typeface="Montserrat"/>
                <a:cs typeface="Montserrat"/>
                <a:sym typeface="Montserrat"/>
              </a:rPr>
              <a:t>206</a:t>
            </a:r>
            <a:r>
              <a:rPr kumimoji="0" lang="en-US" sz="4200" b="1" i="1" u="none" strike="noStrike" kern="0" cap="none" spc="0" normalizeH="0" baseline="0" noProof="0" dirty="0">
                <a:ln>
                  <a:noFill/>
                </a:ln>
                <a:solidFill>
                  <a:srgbClr val="FFFFFF"/>
                </a:solidFill>
                <a:effectLst/>
                <a:uLnTx/>
                <a:uFillTx/>
                <a:latin typeface="Montserrat"/>
                <a:ea typeface="Montserrat"/>
                <a:cs typeface="Montserrat"/>
                <a:sym typeface="Montserrat"/>
              </a:rPr>
              <a:t>	</a:t>
            </a:r>
            <a:r>
              <a:rPr kumimoji="0" lang="en-US" sz="3600" b="1" i="1" u="none" strike="noStrike" kern="0" cap="none" spc="0" normalizeH="0" baseline="0" noProof="0" dirty="0">
                <a:ln>
                  <a:noFill/>
                </a:ln>
                <a:solidFill>
                  <a:srgbClr val="FFFFFF"/>
                </a:solidFill>
                <a:effectLst/>
                <a:uLnTx/>
                <a:uFillTx/>
                <a:latin typeface="Montserrat"/>
                <a:ea typeface="Montserrat"/>
                <a:cs typeface="Montserrat"/>
                <a:sym typeface="Montserrat"/>
              </a:rPr>
              <a:t>long term</a:t>
            </a:r>
            <a:endParaRPr kumimoji="0" sz="3600" b="1" i="1" u="none" strike="noStrike" kern="0" cap="none" spc="0" normalizeH="0" baseline="0" noProof="0" dirty="0">
              <a:ln>
                <a:noFill/>
              </a:ln>
              <a:solidFill>
                <a:srgbClr val="FFFFFF"/>
              </a:solidFill>
              <a:effectLst/>
              <a:uLnTx/>
              <a:uFillTx/>
              <a:latin typeface="Montserrat"/>
              <a:ea typeface="Montserrat"/>
              <a:cs typeface="Montserrat"/>
              <a:sym typeface="Montserrat"/>
            </a:endParaRPr>
          </a:p>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1" u="none" strike="noStrike" kern="0" cap="none" spc="0" normalizeH="0" baseline="0" noProof="0" dirty="0">
                <a:ln>
                  <a:noFill/>
                </a:ln>
                <a:solidFill>
                  <a:srgbClr val="FFCB0F"/>
                </a:solidFill>
                <a:effectLst/>
                <a:uLnTx/>
                <a:uFillTx/>
                <a:latin typeface="Montserrat"/>
                <a:ea typeface="Montserrat"/>
                <a:cs typeface="Montserrat"/>
                <a:sym typeface="Montserrat"/>
              </a:rPr>
              <a:t>48</a:t>
            </a:r>
            <a:r>
              <a:rPr kumimoji="0" lang="en-US" sz="4200" b="1" i="1" u="none" strike="noStrike" kern="0" cap="none" spc="0" normalizeH="0" baseline="0" noProof="0" dirty="0">
                <a:ln>
                  <a:noFill/>
                </a:ln>
                <a:solidFill>
                  <a:srgbClr val="FFFFFF"/>
                </a:solidFill>
                <a:effectLst/>
                <a:uLnTx/>
                <a:uFillTx/>
                <a:latin typeface="Montserrat"/>
                <a:ea typeface="Montserrat"/>
                <a:cs typeface="Montserrat"/>
                <a:sym typeface="Montserrat"/>
              </a:rPr>
              <a:t> 		</a:t>
            </a:r>
            <a:r>
              <a:rPr kumimoji="0" lang="en-US" sz="3600" b="1" i="1" u="none" strike="noStrike" kern="0" cap="none" spc="0" normalizeH="0" baseline="0" noProof="0" dirty="0">
                <a:ln>
                  <a:noFill/>
                </a:ln>
                <a:solidFill>
                  <a:srgbClr val="FFFFFF"/>
                </a:solidFill>
                <a:effectLst/>
                <a:uLnTx/>
                <a:uFillTx/>
                <a:latin typeface="Montserrat"/>
                <a:ea typeface="Montserrat"/>
                <a:cs typeface="Montserrat"/>
                <a:sym typeface="Montserrat"/>
              </a:rPr>
              <a:t>short term</a:t>
            </a:r>
            <a:endParaRPr kumimoji="0" sz="3600" b="1" i="1" u="none" strike="noStrike" kern="0" cap="none" spc="0" normalizeH="0" baseline="0" noProof="0" dirty="0">
              <a:ln>
                <a:noFill/>
              </a:ln>
              <a:solidFill>
                <a:srgbClr val="FFFFFF"/>
              </a:solidFill>
              <a:effectLst/>
              <a:uLnTx/>
              <a:uFillTx/>
              <a:latin typeface="Montserrat"/>
              <a:ea typeface="Montserrat"/>
              <a:cs typeface="Montserrat"/>
              <a:sym typeface="Montserrat"/>
            </a:endParaRPr>
          </a:p>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1" u="none" strike="noStrike" kern="0" cap="none" spc="0" normalizeH="0" baseline="0" noProof="0" dirty="0">
                <a:ln>
                  <a:noFill/>
                </a:ln>
                <a:solidFill>
                  <a:srgbClr val="FFCB0F"/>
                </a:solidFill>
                <a:effectLst/>
                <a:uLnTx/>
                <a:uFillTx/>
                <a:latin typeface="Montserrat"/>
                <a:ea typeface="Montserrat"/>
                <a:cs typeface="Montserrat"/>
                <a:sym typeface="Montserrat"/>
              </a:rPr>
              <a:t>39		</a:t>
            </a:r>
            <a:r>
              <a:rPr kumimoji="0" lang="en-US" sz="3600" b="1" i="1" u="none" strike="noStrike" kern="0" cap="none" spc="0" normalizeH="0" baseline="0" noProof="0" dirty="0">
                <a:ln>
                  <a:noFill/>
                </a:ln>
                <a:solidFill>
                  <a:srgbClr val="FFFFFF"/>
                </a:solidFill>
                <a:effectLst/>
                <a:uLnTx/>
                <a:uFillTx/>
                <a:latin typeface="Montserrat"/>
                <a:ea typeface="Montserrat"/>
                <a:cs typeface="Montserrat"/>
                <a:sym typeface="Montserrat"/>
              </a:rPr>
              <a:t>on summer teams</a:t>
            </a:r>
            <a:endParaRPr kumimoji="0" sz="3600" b="1" i="1" u="none" strike="noStrike" kern="0" cap="none" spc="0" normalizeH="0" baseline="0" noProof="0" dirty="0">
              <a:ln>
                <a:noFill/>
              </a:ln>
              <a:solidFill>
                <a:srgbClr val="FFFFFF"/>
              </a:solidFill>
              <a:effectLst/>
              <a:uLnTx/>
              <a:uFillTx/>
              <a:latin typeface="Montserrat"/>
              <a:ea typeface="Montserrat"/>
              <a:cs typeface="Montserrat"/>
              <a:sym typeface="Montserrat"/>
            </a:endParaRPr>
          </a:p>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18" name="Google Shape;818;p159"/>
          <p:cNvSpPr txBox="1"/>
          <p:nvPr/>
        </p:nvSpPr>
        <p:spPr>
          <a:xfrm>
            <a:off x="5589250" y="5186286"/>
            <a:ext cx="2358600" cy="1015800"/>
          </a:xfrm>
          <a:prstGeom prst="rect">
            <a:avLst/>
          </a:prstGeom>
          <a:noFill/>
          <a:ln>
            <a:noFill/>
          </a:ln>
        </p:spPr>
        <p:txBody>
          <a:bodyPr spcFirstLastPara="1" wrap="square" lIns="0" tIns="0" rIns="0" bIns="0" anchor="t" anchorCtr="0">
            <a:spAutoFit/>
          </a:bodyPr>
          <a:lstStyle/>
          <a:p>
            <a:pPr marL="453390" marR="0" lvl="1"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6600" b="1" i="0" u="none" strike="noStrike" kern="0" cap="none" spc="0" normalizeH="0" baseline="0" noProof="0" dirty="0">
                <a:ln>
                  <a:noFill/>
                </a:ln>
                <a:solidFill>
                  <a:srgbClr val="FFCB0F"/>
                </a:solidFill>
                <a:effectLst/>
                <a:uLnTx/>
                <a:uFillTx/>
                <a:latin typeface="Montserrat"/>
                <a:ea typeface="Montserrat"/>
                <a:cs typeface="Montserrat"/>
                <a:sym typeface="Montserrat"/>
              </a:rPr>
              <a:t>35</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19" name="Google Shape;819;p159"/>
          <p:cNvSpPr txBox="1"/>
          <p:nvPr/>
        </p:nvSpPr>
        <p:spPr>
          <a:xfrm>
            <a:off x="5589250" y="6474036"/>
            <a:ext cx="2358600" cy="1015800"/>
          </a:xfrm>
          <a:prstGeom prst="rect">
            <a:avLst/>
          </a:prstGeom>
          <a:noFill/>
          <a:ln>
            <a:noFill/>
          </a:ln>
        </p:spPr>
        <p:txBody>
          <a:bodyPr spcFirstLastPara="1" wrap="square" lIns="0" tIns="0" rIns="0" bIns="0" anchor="t" anchorCtr="0">
            <a:spAutoFit/>
          </a:bodyPr>
          <a:lstStyle/>
          <a:p>
            <a:pPr marL="453390" marR="0" lvl="1"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6600" b="1" i="0" u="none" strike="noStrike" kern="0" cap="none" spc="0" normalizeH="0" baseline="0" noProof="0" dirty="0">
                <a:ln>
                  <a:noFill/>
                </a:ln>
                <a:solidFill>
                  <a:srgbClr val="FFCB0F"/>
                </a:solidFill>
                <a:effectLst/>
                <a:uLnTx/>
                <a:uFillTx/>
                <a:latin typeface="Montserrat"/>
                <a:ea typeface="Montserrat"/>
                <a:cs typeface="Montserrat"/>
                <a:sym typeface="Montserrat"/>
              </a:rPr>
              <a:t>157</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20" name="Google Shape;820;p159"/>
          <p:cNvSpPr txBox="1"/>
          <p:nvPr/>
        </p:nvSpPr>
        <p:spPr>
          <a:xfrm>
            <a:off x="5589250" y="7657275"/>
            <a:ext cx="2358600" cy="1015800"/>
          </a:xfrm>
          <a:prstGeom prst="rect">
            <a:avLst/>
          </a:prstGeom>
          <a:noFill/>
          <a:ln>
            <a:noFill/>
          </a:ln>
        </p:spPr>
        <p:txBody>
          <a:bodyPr spcFirstLastPara="1" wrap="square" lIns="0" tIns="0" rIns="0" bIns="0" anchor="t" anchorCtr="0">
            <a:spAutoFit/>
          </a:bodyPr>
          <a:lstStyle/>
          <a:p>
            <a:pPr marL="453390" marR="0" lvl="1"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6600" b="1" i="0" u="none" strike="noStrike" kern="0" cap="none" spc="0" normalizeH="0" baseline="0" noProof="0" dirty="0">
                <a:ln>
                  <a:noFill/>
                </a:ln>
                <a:solidFill>
                  <a:srgbClr val="FFCB0F"/>
                </a:solidFill>
                <a:effectLst/>
                <a:uLnTx/>
                <a:uFillTx/>
                <a:latin typeface="Montserrat"/>
                <a:ea typeface="Montserrat"/>
                <a:cs typeface="Montserrat"/>
                <a:sym typeface="Montserrat"/>
              </a:rPr>
              <a:t>52</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21" name="Google Shape;821;p159"/>
          <p:cNvSpPr txBox="1"/>
          <p:nvPr/>
        </p:nvSpPr>
        <p:spPr>
          <a:xfrm>
            <a:off x="8586400" y="5370925"/>
            <a:ext cx="8878800" cy="6465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nationalities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22" name="Google Shape;822;p159"/>
          <p:cNvSpPr txBox="1"/>
          <p:nvPr/>
        </p:nvSpPr>
        <p:spPr>
          <a:xfrm>
            <a:off x="8586387" y="6658675"/>
            <a:ext cx="8878800" cy="6465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gospel-hearted churches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23" name="Google Shape;823;p159"/>
          <p:cNvSpPr txBox="1"/>
          <p:nvPr/>
        </p:nvSpPr>
        <p:spPr>
          <a:xfrm>
            <a:off x="8586402" y="7841925"/>
            <a:ext cx="8878800" cy="6465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countries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24" name="Google Shape;824;p159"/>
          <p:cNvSpPr txBox="1"/>
          <p:nvPr/>
        </p:nvSpPr>
        <p:spPr>
          <a:xfrm>
            <a:off x="9231900" y="4402775"/>
            <a:ext cx="10073700" cy="4617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2400" b="1" i="1" u="none" strike="noStrike" kern="0" cap="none" spc="0" normalizeH="0" baseline="0" noProof="0">
                <a:ln>
                  <a:noFill/>
                </a:ln>
                <a:solidFill>
                  <a:srgbClr val="FFFFFF"/>
                </a:solidFill>
                <a:effectLst/>
                <a:uLnTx/>
                <a:uFillTx/>
                <a:latin typeface="Montserrat"/>
                <a:ea typeface="Montserrat"/>
                <a:cs typeface="Montserrat"/>
                <a:sym typeface="Montserrat"/>
              </a:rPr>
              <a:t>(+ another </a:t>
            </a:r>
            <a:r>
              <a:rPr kumimoji="0" lang="en-US" sz="3000" b="1" i="1" u="none" strike="noStrike" kern="0" cap="none" spc="0" normalizeH="0" baseline="0" noProof="0">
                <a:ln>
                  <a:noFill/>
                </a:ln>
                <a:solidFill>
                  <a:srgbClr val="FFCB0F"/>
                </a:solidFill>
                <a:effectLst/>
                <a:uLnTx/>
                <a:uFillTx/>
                <a:latin typeface="Montserrat"/>
                <a:ea typeface="Montserrat"/>
                <a:cs typeface="Montserrat"/>
                <a:sym typeface="Montserrat"/>
              </a:rPr>
              <a:t>31</a:t>
            </a:r>
            <a:r>
              <a:rPr kumimoji="0" lang="en-US" sz="2400" b="1" i="1" u="none" strike="noStrike" kern="0" cap="none" spc="0" normalizeH="0" baseline="0" noProof="0">
                <a:ln>
                  <a:noFill/>
                </a:ln>
                <a:solidFill>
                  <a:srgbClr val="FFFFFF"/>
                </a:solidFill>
                <a:effectLst/>
                <a:uLnTx/>
                <a:uFillTx/>
                <a:latin typeface="Montserrat"/>
                <a:ea typeface="Montserrat"/>
                <a:cs typeface="Montserrat"/>
                <a:sym typeface="Montserrat"/>
              </a:rPr>
              <a:t> 100Fold volunteers)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25" name="Google Shape;825;p159"/>
          <p:cNvSpPr txBox="1"/>
          <p:nvPr/>
        </p:nvSpPr>
        <p:spPr>
          <a:xfrm>
            <a:off x="8586400" y="8457312"/>
            <a:ext cx="8878800" cy="3693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2400" b="1" i="1" u="none" strike="noStrike" kern="0" cap="none" spc="0" normalizeH="0" baseline="0" noProof="0">
                <a:ln>
                  <a:noFill/>
                </a:ln>
                <a:solidFill>
                  <a:srgbClr val="FFFFFF"/>
                </a:solidFill>
                <a:effectLst/>
                <a:uLnTx/>
                <a:uFillTx/>
                <a:latin typeface="Montserrat"/>
                <a:ea typeface="Montserrat"/>
                <a:cs typeface="Montserrat"/>
                <a:sym typeface="Montserrat"/>
              </a:rPr>
              <a:t>(+ UK/USA based visit </a:t>
            </a:r>
            <a:r>
              <a:rPr kumimoji="0" lang="en-US" sz="2400" b="1" i="1" u="none" strike="noStrike" kern="0" cap="none" spc="0" normalizeH="0" baseline="0" noProof="0">
                <a:ln>
                  <a:noFill/>
                </a:ln>
                <a:solidFill>
                  <a:srgbClr val="FFCB0F"/>
                </a:solidFill>
                <a:effectLst/>
                <a:uLnTx/>
                <a:uFillTx/>
                <a:latin typeface="Montserrat"/>
                <a:ea typeface="Montserrat"/>
                <a:cs typeface="Montserrat"/>
                <a:sym typeface="Montserrat"/>
              </a:rPr>
              <a:t>other</a:t>
            </a:r>
            <a:r>
              <a:rPr kumimoji="0" lang="en-US" sz="2400" b="1" i="1" u="none" strike="noStrike" kern="0" cap="none" spc="0" normalizeH="0" baseline="0" noProof="0">
                <a:ln>
                  <a:noFill/>
                </a:ln>
                <a:solidFill>
                  <a:srgbClr val="FFFFFF"/>
                </a:solidFill>
                <a:effectLst/>
                <a:uLnTx/>
                <a:uFillTx/>
                <a:latin typeface="Montserrat"/>
                <a:ea typeface="Montserrat"/>
                <a:cs typeface="Montserrat"/>
                <a:sym typeface="Montserrat"/>
              </a:rPr>
              <a:t> countries)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 name="Google Shape;688;p1">
            <a:extLst>
              <a:ext uri="{FF2B5EF4-FFF2-40B4-BE49-F238E27FC236}">
                <a16:creationId xmlns:a16="http://schemas.microsoft.com/office/drawing/2014/main" id="{650F89D6-0068-66E4-40B0-10397E925C1E}"/>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1819964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830"/>
        <p:cNvGrpSpPr/>
        <p:nvPr/>
      </p:nvGrpSpPr>
      <p:grpSpPr>
        <a:xfrm>
          <a:off x="0" y="0"/>
          <a:ext cx="0" cy="0"/>
          <a:chOff x="0" y="0"/>
          <a:chExt cx="0" cy="0"/>
        </a:xfrm>
      </p:grpSpPr>
      <p:pic>
        <p:nvPicPr>
          <p:cNvPr id="831" name="Google Shape;831;p16"/>
          <p:cNvPicPr preferRelativeResize="0"/>
          <p:nvPr/>
        </p:nvPicPr>
        <p:blipFill rotWithShape="1">
          <a:blip r:embed="rId3">
            <a:alphaModFix/>
          </a:blip>
          <a:srcRect t="14493" b="14493"/>
          <a:stretch/>
        </p:blipFill>
        <p:spPr>
          <a:xfrm>
            <a:off x="1028700" y="1028700"/>
            <a:ext cx="16436468" cy="8229600"/>
          </a:xfrm>
          <a:prstGeom prst="rect">
            <a:avLst/>
          </a:prstGeom>
          <a:noFill/>
          <a:ln>
            <a:noFill/>
          </a:ln>
        </p:spPr>
      </p:pic>
      <p:pic>
        <p:nvPicPr>
          <p:cNvPr id="832" name="Google Shape;832;p16"/>
          <p:cNvPicPr preferRelativeResize="0"/>
          <p:nvPr/>
        </p:nvPicPr>
        <p:blipFill rotWithShape="1">
          <a:blip r:embed="rId4">
            <a:alphaModFix/>
          </a:blip>
          <a:srcRect/>
          <a:stretch/>
        </p:blipFill>
        <p:spPr>
          <a:xfrm>
            <a:off x="0" y="8956915"/>
            <a:ext cx="1330085" cy="1330085"/>
          </a:xfrm>
          <a:prstGeom prst="rect">
            <a:avLst/>
          </a:prstGeom>
          <a:noFill/>
          <a:ln>
            <a:noFill/>
          </a:ln>
        </p:spPr>
      </p:pic>
      <p:pic>
        <p:nvPicPr>
          <p:cNvPr id="833" name="Google Shape;833;p16"/>
          <p:cNvPicPr preferRelativeResize="0"/>
          <p:nvPr/>
        </p:nvPicPr>
        <p:blipFill rotWithShape="1">
          <a:blip r:embed="rId4">
            <a:alphaModFix/>
          </a:blip>
          <a:srcRect/>
          <a:stretch/>
        </p:blipFill>
        <p:spPr>
          <a:xfrm rot="10800000">
            <a:off x="16957915" y="0"/>
            <a:ext cx="1330085" cy="1330085"/>
          </a:xfrm>
          <a:prstGeom prst="rect">
            <a:avLst/>
          </a:prstGeom>
          <a:noFill/>
          <a:ln>
            <a:noFill/>
          </a:ln>
        </p:spPr>
      </p:pic>
      <p:sp>
        <p:nvSpPr>
          <p:cNvPr id="835" name="Google Shape;835;p16"/>
          <p:cNvSpPr txBox="1"/>
          <p:nvPr/>
        </p:nvSpPr>
        <p:spPr>
          <a:xfrm>
            <a:off x="7898650" y="3466875"/>
            <a:ext cx="9226200" cy="6465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(the local church is the sender)</a:t>
            </a:r>
            <a:endParaRPr kumimoji="0" sz="4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6" name="Google Shape;836;p16"/>
          <p:cNvSpPr txBox="1"/>
          <p:nvPr/>
        </p:nvSpPr>
        <p:spPr>
          <a:xfrm>
            <a:off x="2032400" y="3180825"/>
            <a:ext cx="6178200" cy="1015800"/>
          </a:xfrm>
          <a:prstGeom prst="rect">
            <a:avLst/>
          </a:prstGeom>
          <a:noFill/>
          <a:ln>
            <a:noFill/>
          </a:ln>
        </p:spPr>
        <p:txBody>
          <a:bodyPr spcFirstLastPara="1" wrap="square" lIns="0" tIns="0" rIns="0" bIns="0" anchor="t" anchorCtr="0">
            <a:spAutoFit/>
          </a:bodyPr>
          <a:lstStyle/>
          <a:p>
            <a:pPr marL="453390" marR="0" lvl="1" indent="0" algn="l"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6600" b="1" i="0" u="none" strike="noStrike" kern="0" cap="none" spc="0" normalizeH="0" baseline="0" noProof="0">
                <a:ln>
                  <a:noFill/>
                </a:ln>
                <a:solidFill>
                  <a:srgbClr val="FFCB0F"/>
                </a:solidFill>
                <a:effectLst/>
                <a:uLnTx/>
                <a:uFillTx/>
                <a:latin typeface="Montserrat"/>
                <a:ea typeface="Montserrat"/>
                <a:cs typeface="Montserrat"/>
                <a:sym typeface="Montserrat"/>
              </a:rPr>
              <a:t>Fellowships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7" name="Google Shape;837;p16"/>
          <p:cNvSpPr txBox="1"/>
          <p:nvPr/>
        </p:nvSpPr>
        <p:spPr>
          <a:xfrm>
            <a:off x="6679450" y="4533675"/>
            <a:ext cx="5657700" cy="6465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(disciple-making)</a:t>
            </a:r>
            <a:endParaRPr kumimoji="0" sz="4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8" name="Google Shape;838;p16"/>
          <p:cNvSpPr txBox="1"/>
          <p:nvPr/>
        </p:nvSpPr>
        <p:spPr>
          <a:xfrm>
            <a:off x="3404000" y="4247625"/>
            <a:ext cx="3690900" cy="1015800"/>
          </a:xfrm>
          <a:prstGeom prst="rect">
            <a:avLst/>
          </a:prstGeom>
          <a:noFill/>
          <a:ln>
            <a:noFill/>
          </a:ln>
        </p:spPr>
        <p:txBody>
          <a:bodyPr spcFirstLastPara="1" wrap="square" lIns="0" tIns="0" rIns="0" bIns="0" anchor="t" anchorCtr="0">
            <a:spAutoFit/>
          </a:bodyPr>
          <a:lstStyle/>
          <a:p>
            <a:pPr marL="453390" marR="0" lvl="1" indent="0" algn="l"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6600" b="1" i="0" u="none" strike="noStrike" kern="0" cap="none" spc="0" normalizeH="0" baseline="0" noProof="0">
                <a:ln>
                  <a:noFill/>
                </a:ln>
                <a:solidFill>
                  <a:srgbClr val="FFCB0F"/>
                </a:solidFill>
                <a:effectLst/>
                <a:uLnTx/>
                <a:uFillTx/>
                <a:latin typeface="Montserrat"/>
                <a:ea typeface="Montserrat"/>
                <a:cs typeface="Montserrat"/>
                <a:sym typeface="Montserrat"/>
              </a:rPr>
              <a:t>Focus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9" name="Google Shape;839;p16"/>
          <p:cNvSpPr txBox="1"/>
          <p:nvPr/>
        </p:nvSpPr>
        <p:spPr>
          <a:xfrm>
            <a:off x="6298450" y="5600475"/>
            <a:ext cx="7035600" cy="6465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(anywhere in the world!)</a:t>
            </a:r>
            <a:endParaRPr kumimoji="0" sz="4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40" name="Google Shape;840;p16"/>
          <p:cNvSpPr txBox="1"/>
          <p:nvPr/>
        </p:nvSpPr>
        <p:spPr>
          <a:xfrm>
            <a:off x="1422800" y="5314425"/>
            <a:ext cx="5144400" cy="1015800"/>
          </a:xfrm>
          <a:prstGeom prst="rect">
            <a:avLst/>
          </a:prstGeom>
          <a:noFill/>
          <a:ln>
            <a:noFill/>
          </a:ln>
        </p:spPr>
        <p:txBody>
          <a:bodyPr spcFirstLastPara="1" wrap="square" lIns="0" tIns="0" rIns="0" bIns="0" anchor="t" anchorCtr="0">
            <a:spAutoFit/>
          </a:bodyPr>
          <a:lstStyle/>
          <a:p>
            <a:pPr marL="453390" marR="0" lvl="1" indent="0" algn="l"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6600" b="1" i="0" u="none" strike="noStrike" kern="0" cap="none" spc="0" normalizeH="0" baseline="0" noProof="0">
                <a:ln>
                  <a:noFill/>
                </a:ln>
                <a:solidFill>
                  <a:srgbClr val="FFCB0F"/>
                </a:solidFill>
                <a:effectLst/>
                <a:uLnTx/>
                <a:uFillTx/>
                <a:latin typeface="Montserrat"/>
                <a:ea typeface="Montserrat"/>
                <a:cs typeface="Montserrat"/>
                <a:sym typeface="Montserrat"/>
              </a:rPr>
              <a:t>Flexibility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41" name="Google Shape;841;p16"/>
          <p:cNvSpPr txBox="1"/>
          <p:nvPr/>
        </p:nvSpPr>
        <p:spPr>
          <a:xfrm>
            <a:off x="6603250" y="6667275"/>
            <a:ext cx="7992600" cy="646500"/>
          </a:xfrm>
          <a:prstGeom prst="rect">
            <a:avLst/>
          </a:prstGeom>
          <a:noFill/>
          <a:ln>
            <a:noFill/>
          </a:ln>
        </p:spPr>
        <p:txBody>
          <a:bodyPr spcFirstLastPara="1" wrap="square" lIns="0" tIns="0" rIns="0" bIns="0" anchor="t" anchorCtr="0">
            <a:spAutoFit/>
          </a:bodyPr>
          <a:lstStyle/>
          <a:p>
            <a:pPr marL="0" marR="0" lvl="1" indent="0" algn="l"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4200" b="1" i="0" u="none" strike="noStrike" kern="0" cap="none" spc="0" normalizeH="0" baseline="0" noProof="0">
                <a:ln>
                  <a:noFill/>
                </a:ln>
                <a:solidFill>
                  <a:srgbClr val="FFFFFF"/>
                </a:solidFill>
                <a:effectLst/>
                <a:uLnTx/>
                <a:uFillTx/>
                <a:latin typeface="Montserrat"/>
                <a:ea typeface="Montserrat"/>
                <a:cs typeface="Montserrat"/>
                <a:sym typeface="Montserrat"/>
              </a:rPr>
              <a:t>(pastoral care and support)</a:t>
            </a:r>
            <a:endParaRPr kumimoji="0" sz="4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42" name="Google Shape;842;p16"/>
          <p:cNvSpPr txBox="1"/>
          <p:nvPr/>
        </p:nvSpPr>
        <p:spPr>
          <a:xfrm>
            <a:off x="3099200" y="6381225"/>
            <a:ext cx="4278600" cy="1015800"/>
          </a:xfrm>
          <a:prstGeom prst="rect">
            <a:avLst/>
          </a:prstGeom>
          <a:noFill/>
          <a:ln>
            <a:noFill/>
          </a:ln>
        </p:spPr>
        <p:txBody>
          <a:bodyPr spcFirstLastPara="1" wrap="square" lIns="0" tIns="0" rIns="0" bIns="0" anchor="t" anchorCtr="0">
            <a:spAutoFit/>
          </a:bodyPr>
          <a:lstStyle/>
          <a:p>
            <a:pPr marL="453390" marR="0" lvl="1" indent="0" algn="l"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6600" b="1" i="0" u="none" strike="noStrike" kern="0" cap="none" spc="0" normalizeH="0" baseline="0" noProof="0">
                <a:ln>
                  <a:noFill/>
                </a:ln>
                <a:solidFill>
                  <a:srgbClr val="FFCB0F"/>
                </a:solidFill>
                <a:effectLst/>
                <a:uLnTx/>
                <a:uFillTx/>
                <a:latin typeface="Montserrat"/>
                <a:ea typeface="Montserrat"/>
                <a:cs typeface="Montserrat"/>
                <a:sym typeface="Montserrat"/>
              </a:rPr>
              <a:t>Family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 name="Google Shape;688;p1">
            <a:extLst>
              <a:ext uri="{FF2B5EF4-FFF2-40B4-BE49-F238E27FC236}">
                <a16:creationId xmlns:a16="http://schemas.microsoft.com/office/drawing/2014/main" id="{A0D81816-9EFC-DBCA-9DC3-6D1B59F602C5}"/>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3288462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891"/>
        <p:cNvGrpSpPr/>
        <p:nvPr/>
      </p:nvGrpSpPr>
      <p:grpSpPr>
        <a:xfrm>
          <a:off x="0" y="0"/>
          <a:ext cx="0" cy="0"/>
          <a:chOff x="0" y="0"/>
          <a:chExt cx="0" cy="0"/>
        </a:xfrm>
      </p:grpSpPr>
      <p:pic>
        <p:nvPicPr>
          <p:cNvPr id="892" name="Google Shape;892;p20"/>
          <p:cNvPicPr preferRelativeResize="0"/>
          <p:nvPr/>
        </p:nvPicPr>
        <p:blipFill rotWithShape="1">
          <a:blip r:embed="rId3">
            <a:alphaModFix/>
          </a:blip>
          <a:srcRect l="-125" t="12590" r="125" b="9844"/>
          <a:stretch/>
        </p:blipFill>
        <p:spPr>
          <a:xfrm>
            <a:off x="12316650" y="5755340"/>
            <a:ext cx="5240902" cy="3327364"/>
          </a:xfrm>
          <a:prstGeom prst="rect">
            <a:avLst/>
          </a:prstGeom>
          <a:noFill/>
          <a:ln>
            <a:noFill/>
          </a:ln>
        </p:spPr>
      </p:pic>
      <p:pic>
        <p:nvPicPr>
          <p:cNvPr id="893" name="Google Shape;893;p20"/>
          <p:cNvPicPr preferRelativeResize="0"/>
          <p:nvPr/>
        </p:nvPicPr>
        <p:blipFill rotWithShape="1">
          <a:blip r:embed="rId4">
            <a:alphaModFix/>
          </a:blip>
          <a:srcRect l="3041" t="2715" r="2492" b="6639"/>
          <a:stretch/>
        </p:blipFill>
        <p:spPr>
          <a:xfrm>
            <a:off x="723900" y="1778158"/>
            <a:ext cx="5240899" cy="3352802"/>
          </a:xfrm>
          <a:prstGeom prst="rect">
            <a:avLst/>
          </a:prstGeom>
          <a:noFill/>
          <a:ln>
            <a:noFill/>
          </a:ln>
        </p:spPr>
      </p:pic>
      <p:pic>
        <p:nvPicPr>
          <p:cNvPr id="894" name="Google Shape;894;p20"/>
          <p:cNvPicPr preferRelativeResize="0"/>
          <p:nvPr/>
        </p:nvPicPr>
        <p:blipFill rotWithShape="1">
          <a:blip r:embed="rId5">
            <a:alphaModFix/>
          </a:blip>
          <a:srcRect/>
          <a:stretch/>
        </p:blipFill>
        <p:spPr>
          <a:xfrm>
            <a:off x="0" y="8956915"/>
            <a:ext cx="1330085" cy="1330085"/>
          </a:xfrm>
          <a:prstGeom prst="rect">
            <a:avLst/>
          </a:prstGeom>
          <a:noFill/>
          <a:ln>
            <a:noFill/>
          </a:ln>
        </p:spPr>
      </p:pic>
      <p:pic>
        <p:nvPicPr>
          <p:cNvPr id="895" name="Google Shape;895;p20"/>
          <p:cNvPicPr preferRelativeResize="0"/>
          <p:nvPr/>
        </p:nvPicPr>
        <p:blipFill rotWithShape="1">
          <a:blip r:embed="rId5">
            <a:alphaModFix/>
          </a:blip>
          <a:srcRect/>
          <a:stretch/>
        </p:blipFill>
        <p:spPr>
          <a:xfrm rot="10800000">
            <a:off x="16957915" y="0"/>
            <a:ext cx="1330085" cy="1330085"/>
          </a:xfrm>
          <a:prstGeom prst="rect">
            <a:avLst/>
          </a:prstGeom>
          <a:noFill/>
          <a:ln>
            <a:noFill/>
          </a:ln>
        </p:spPr>
      </p:pic>
      <p:sp>
        <p:nvSpPr>
          <p:cNvPr id="897" name="Google Shape;897;p20"/>
          <p:cNvSpPr txBox="1"/>
          <p:nvPr/>
        </p:nvSpPr>
        <p:spPr>
          <a:xfrm>
            <a:off x="723900" y="5168834"/>
            <a:ext cx="5317200" cy="415500"/>
          </a:xfrm>
          <a:prstGeom prst="rect">
            <a:avLst/>
          </a:prstGeom>
          <a:noFill/>
          <a:ln>
            <a:noFill/>
          </a:ln>
        </p:spPr>
        <p:txBody>
          <a:bodyPr spcFirstLastPara="1" wrap="square" lIns="0" tIns="0" rIns="0" bIns="0" anchor="t" anchorCtr="0">
            <a:spAutoFit/>
          </a:bodyPr>
          <a:lstStyle/>
          <a:p>
            <a:pPr marL="0" marR="0" lvl="1" indent="0" algn="ct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2700" b="1" i="0" u="none" strike="noStrike" kern="0" cap="none" spc="0" normalizeH="0" baseline="0" noProof="0">
                <a:ln>
                  <a:noFill/>
                </a:ln>
                <a:solidFill>
                  <a:srgbClr val="FFFFFF"/>
                </a:solidFill>
                <a:effectLst/>
                <a:uLnTx/>
                <a:uFillTx/>
                <a:latin typeface="Montserrat"/>
                <a:ea typeface="Montserrat"/>
                <a:cs typeface="Montserrat"/>
                <a:sym typeface="Montserrat"/>
              </a:rPr>
              <a:t>evangelism / church planting</a:t>
            </a:r>
            <a:endParaRPr kumimoji="0" sz="2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98" name="Google Shape;898;p20"/>
          <p:cNvPicPr preferRelativeResize="0"/>
          <p:nvPr/>
        </p:nvPicPr>
        <p:blipFill rotWithShape="1">
          <a:blip r:embed="rId6">
            <a:alphaModFix/>
          </a:blip>
          <a:srcRect l="2838" t="8591" r="2837"/>
          <a:stretch/>
        </p:blipFill>
        <p:spPr>
          <a:xfrm>
            <a:off x="800100" y="5755340"/>
            <a:ext cx="5240900" cy="3381027"/>
          </a:xfrm>
          <a:prstGeom prst="rect">
            <a:avLst/>
          </a:prstGeom>
          <a:noFill/>
          <a:ln>
            <a:noFill/>
          </a:ln>
        </p:spPr>
      </p:pic>
      <p:sp>
        <p:nvSpPr>
          <p:cNvPr id="899" name="Google Shape;899;p20"/>
          <p:cNvSpPr txBox="1"/>
          <p:nvPr/>
        </p:nvSpPr>
        <p:spPr>
          <a:xfrm>
            <a:off x="723900" y="9174241"/>
            <a:ext cx="5657700" cy="415500"/>
          </a:xfrm>
          <a:prstGeom prst="rect">
            <a:avLst/>
          </a:prstGeom>
          <a:noFill/>
          <a:ln>
            <a:noFill/>
          </a:ln>
        </p:spPr>
        <p:txBody>
          <a:bodyPr spcFirstLastPara="1" wrap="square" lIns="0" tIns="0" rIns="0" bIns="0" anchor="t" anchorCtr="0">
            <a:spAutoFit/>
          </a:bodyPr>
          <a:lstStyle/>
          <a:p>
            <a:pPr marL="0" marR="0" lvl="1" indent="0" algn="ct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2700" b="1" i="0" u="none" strike="noStrike" kern="0" cap="none" spc="0" normalizeH="0" baseline="0" noProof="0">
                <a:ln>
                  <a:noFill/>
                </a:ln>
                <a:solidFill>
                  <a:srgbClr val="FFCB0F"/>
                </a:solidFill>
                <a:effectLst/>
                <a:uLnTx/>
                <a:uFillTx/>
                <a:latin typeface="Montserrat"/>
                <a:ea typeface="Montserrat"/>
                <a:cs typeface="Montserrat"/>
                <a:sym typeface="Montserrat"/>
              </a:rPr>
              <a:t>digital</a:t>
            </a:r>
            <a:endParaRPr kumimoji="0" sz="2700" b="0" i="0" u="none" strike="noStrike" kern="0" cap="none" spc="0" normalizeH="0" baseline="0" noProof="0">
              <a:ln>
                <a:noFill/>
              </a:ln>
              <a:solidFill>
                <a:srgbClr val="FFCB0F"/>
              </a:solidFill>
              <a:effectLst/>
              <a:uLnTx/>
              <a:uFillTx/>
              <a:latin typeface="Arial"/>
              <a:ea typeface="Arial"/>
              <a:cs typeface="Arial"/>
              <a:sym typeface="Arial"/>
            </a:endParaRPr>
          </a:p>
        </p:txBody>
      </p:sp>
      <p:pic>
        <p:nvPicPr>
          <p:cNvPr id="900" name="Google Shape;900;p20"/>
          <p:cNvPicPr preferRelativeResize="0"/>
          <p:nvPr/>
        </p:nvPicPr>
        <p:blipFill rotWithShape="1">
          <a:blip r:embed="rId7">
            <a:alphaModFix/>
          </a:blip>
          <a:srcRect l="3109" t="4678" r="2229" b="4678"/>
          <a:stretch/>
        </p:blipFill>
        <p:spPr>
          <a:xfrm>
            <a:off x="6506550" y="1778157"/>
            <a:ext cx="5240901" cy="3352802"/>
          </a:xfrm>
          <a:prstGeom prst="rect">
            <a:avLst/>
          </a:prstGeom>
          <a:noFill/>
          <a:ln>
            <a:noFill/>
          </a:ln>
        </p:spPr>
      </p:pic>
      <p:sp>
        <p:nvSpPr>
          <p:cNvPr id="901" name="Google Shape;901;p20"/>
          <p:cNvSpPr txBox="1"/>
          <p:nvPr/>
        </p:nvSpPr>
        <p:spPr>
          <a:xfrm>
            <a:off x="6165025" y="5168834"/>
            <a:ext cx="5922900" cy="415500"/>
          </a:xfrm>
          <a:prstGeom prst="rect">
            <a:avLst/>
          </a:prstGeom>
          <a:noFill/>
          <a:ln>
            <a:noFill/>
          </a:ln>
        </p:spPr>
        <p:txBody>
          <a:bodyPr spcFirstLastPara="1" wrap="square" lIns="0" tIns="0" rIns="0" bIns="0" anchor="t" anchorCtr="0">
            <a:spAutoFit/>
          </a:bodyPr>
          <a:lstStyle/>
          <a:p>
            <a:pPr marL="0" marR="0" lvl="1" indent="0" algn="ct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2700" b="1" i="0" u="none" strike="noStrike" kern="0" cap="none" spc="0" normalizeH="0" baseline="0" noProof="0">
                <a:ln>
                  <a:noFill/>
                </a:ln>
                <a:solidFill>
                  <a:srgbClr val="FFCB0F"/>
                </a:solidFill>
                <a:effectLst/>
                <a:uLnTx/>
                <a:uFillTx/>
                <a:latin typeface="Montserrat"/>
                <a:ea typeface="Montserrat"/>
                <a:cs typeface="Montserrat"/>
                <a:sym typeface="Montserrat"/>
              </a:rPr>
              <a:t>church leadership / discipleship</a:t>
            </a:r>
            <a:endParaRPr kumimoji="0" sz="2700" b="0" i="0" u="none" strike="noStrike" kern="0" cap="none" spc="0" normalizeH="0" baseline="0" noProof="0">
              <a:ln>
                <a:noFill/>
              </a:ln>
              <a:solidFill>
                <a:srgbClr val="FFCB0F"/>
              </a:solidFill>
              <a:effectLst/>
              <a:uLnTx/>
              <a:uFillTx/>
              <a:latin typeface="Arial"/>
              <a:ea typeface="Arial"/>
              <a:cs typeface="Arial"/>
              <a:sym typeface="Arial"/>
            </a:endParaRPr>
          </a:p>
        </p:txBody>
      </p:sp>
      <p:pic>
        <p:nvPicPr>
          <p:cNvPr id="902" name="Google Shape;902;p20"/>
          <p:cNvPicPr preferRelativeResize="0"/>
          <p:nvPr/>
        </p:nvPicPr>
        <p:blipFill rotWithShape="1">
          <a:blip r:embed="rId8">
            <a:alphaModFix/>
          </a:blip>
          <a:srcRect l="1208" r="1208"/>
          <a:stretch/>
        </p:blipFill>
        <p:spPr>
          <a:xfrm>
            <a:off x="6582750" y="5755340"/>
            <a:ext cx="5240899" cy="3381027"/>
          </a:xfrm>
          <a:prstGeom prst="rect">
            <a:avLst/>
          </a:prstGeom>
          <a:noFill/>
          <a:ln>
            <a:noFill/>
          </a:ln>
        </p:spPr>
      </p:pic>
      <p:sp>
        <p:nvSpPr>
          <p:cNvPr id="903" name="Google Shape;903;p20"/>
          <p:cNvSpPr txBox="1"/>
          <p:nvPr/>
        </p:nvSpPr>
        <p:spPr>
          <a:xfrm>
            <a:off x="6165025" y="9174241"/>
            <a:ext cx="6075425" cy="415498"/>
          </a:xfrm>
          <a:prstGeom prst="rect">
            <a:avLst/>
          </a:prstGeom>
          <a:noFill/>
          <a:ln>
            <a:noFill/>
          </a:ln>
        </p:spPr>
        <p:txBody>
          <a:bodyPr spcFirstLastPara="1" wrap="square" lIns="0" tIns="0" rIns="0" bIns="0" anchor="t" anchorCtr="0">
            <a:spAutoFit/>
          </a:bodyPr>
          <a:lstStyle/>
          <a:p>
            <a:pPr marL="0" marR="0" lvl="1" indent="0" algn="ct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2700" b="1" i="0" u="none" strike="noStrike" kern="0" cap="none" spc="0" normalizeH="0" baseline="0" noProof="0">
                <a:ln>
                  <a:noFill/>
                </a:ln>
                <a:solidFill>
                  <a:srgbClr val="FFFFFF"/>
                </a:solidFill>
                <a:effectLst/>
                <a:uLnTx/>
                <a:uFillTx/>
                <a:latin typeface="Montserrat"/>
                <a:ea typeface="Montserrat"/>
                <a:cs typeface="Montserrat"/>
                <a:sym typeface="Montserrat"/>
              </a:rPr>
              <a:t>training / theological education</a:t>
            </a:r>
            <a:endParaRPr kumimoji="0" sz="2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904" name="Google Shape;904;p20"/>
          <p:cNvPicPr preferRelativeResize="0"/>
          <p:nvPr/>
        </p:nvPicPr>
        <p:blipFill rotWithShape="1">
          <a:blip r:embed="rId9">
            <a:alphaModFix/>
          </a:blip>
          <a:srcRect t="1158" b="1156"/>
          <a:stretch/>
        </p:blipFill>
        <p:spPr>
          <a:xfrm>
            <a:off x="12240450" y="1778157"/>
            <a:ext cx="5240904" cy="3297332"/>
          </a:xfrm>
          <a:prstGeom prst="rect">
            <a:avLst/>
          </a:prstGeom>
          <a:noFill/>
          <a:ln>
            <a:noFill/>
          </a:ln>
        </p:spPr>
      </p:pic>
      <p:sp>
        <p:nvSpPr>
          <p:cNvPr id="905" name="Google Shape;905;p20"/>
          <p:cNvSpPr txBox="1"/>
          <p:nvPr/>
        </p:nvSpPr>
        <p:spPr>
          <a:xfrm>
            <a:off x="11747450" y="5168834"/>
            <a:ext cx="6264000" cy="415498"/>
          </a:xfrm>
          <a:prstGeom prst="rect">
            <a:avLst/>
          </a:prstGeom>
          <a:noFill/>
          <a:ln>
            <a:noFill/>
          </a:ln>
        </p:spPr>
        <p:txBody>
          <a:bodyPr spcFirstLastPara="1" wrap="square" lIns="0" tIns="0" rIns="0" bIns="0" anchor="t" anchorCtr="0">
            <a:spAutoFit/>
          </a:bodyPr>
          <a:lstStyle/>
          <a:p>
            <a:pPr marL="0" marR="0" lvl="1" indent="0" algn="ct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2700" b="1" i="0" u="none" strike="noStrike" kern="0" cap="none" spc="0" normalizeH="0" baseline="0" noProof="0">
                <a:ln>
                  <a:noFill/>
                </a:ln>
                <a:solidFill>
                  <a:srgbClr val="FFFFFF"/>
                </a:solidFill>
                <a:effectLst/>
                <a:uLnTx/>
                <a:uFillTx/>
                <a:latin typeface="Montserrat"/>
                <a:ea typeface="Montserrat"/>
                <a:cs typeface="Montserrat"/>
                <a:sym typeface="Montserrat"/>
              </a:rPr>
              <a:t>students</a:t>
            </a:r>
            <a:endParaRPr kumimoji="0" sz="27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06" name="Google Shape;906;p20"/>
          <p:cNvSpPr txBox="1"/>
          <p:nvPr/>
        </p:nvSpPr>
        <p:spPr>
          <a:xfrm>
            <a:off x="12240450" y="9120579"/>
            <a:ext cx="5657700" cy="415500"/>
          </a:xfrm>
          <a:prstGeom prst="rect">
            <a:avLst/>
          </a:prstGeom>
          <a:noFill/>
          <a:ln>
            <a:noFill/>
          </a:ln>
        </p:spPr>
        <p:txBody>
          <a:bodyPr spcFirstLastPara="1" wrap="square" lIns="0" tIns="0" rIns="0" bIns="0" anchor="t" anchorCtr="0">
            <a:spAutoFit/>
          </a:bodyPr>
          <a:lstStyle/>
          <a:p>
            <a:pPr marL="0" marR="0" lvl="1" indent="0" algn="ctr" defTabSz="914400" rtl="0" eaLnBrk="1" fontAlgn="auto" latinLnBrk="0" hangingPunct="1">
              <a:lnSpc>
                <a:spcPct val="100000"/>
              </a:lnSpc>
              <a:spcBef>
                <a:spcPts val="0"/>
              </a:spcBef>
              <a:spcAft>
                <a:spcPts val="0"/>
              </a:spcAft>
              <a:buClr>
                <a:srgbClr val="000000"/>
              </a:buClr>
              <a:buSzPts val="4200"/>
              <a:buFont typeface="Arial"/>
              <a:buNone/>
              <a:tabLst/>
              <a:defRPr/>
            </a:pPr>
            <a:r>
              <a:rPr kumimoji="0" lang="en-US" sz="2700" b="1" i="0" u="none" strike="noStrike" kern="0" cap="none" spc="0" normalizeH="0" baseline="0" noProof="0">
                <a:ln>
                  <a:noFill/>
                </a:ln>
                <a:solidFill>
                  <a:srgbClr val="FFCB0F"/>
                </a:solidFill>
                <a:effectLst/>
                <a:uLnTx/>
                <a:uFillTx/>
                <a:latin typeface="Montserrat"/>
                <a:ea typeface="Montserrat"/>
                <a:cs typeface="Montserrat"/>
                <a:sym typeface="Montserrat"/>
              </a:rPr>
              <a:t>medical</a:t>
            </a:r>
            <a:endParaRPr kumimoji="0" sz="2700" b="0" i="0" u="none" strike="noStrike" kern="0" cap="none" spc="0" normalizeH="0" baseline="0" noProof="0">
              <a:ln>
                <a:noFill/>
              </a:ln>
              <a:solidFill>
                <a:srgbClr val="FFCB0F"/>
              </a:solidFill>
              <a:effectLst/>
              <a:uLnTx/>
              <a:uFillTx/>
              <a:latin typeface="Arial"/>
              <a:ea typeface="Arial"/>
              <a:cs typeface="Arial"/>
              <a:sym typeface="Arial"/>
            </a:endParaRPr>
          </a:p>
        </p:txBody>
      </p:sp>
      <p:sp>
        <p:nvSpPr>
          <p:cNvPr id="907" name="Google Shape;907;p20"/>
          <p:cNvSpPr txBox="1"/>
          <p:nvPr/>
        </p:nvSpPr>
        <p:spPr>
          <a:xfrm>
            <a:off x="1028700" y="799543"/>
            <a:ext cx="16436467" cy="7965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39979"/>
              </a:lnSpc>
              <a:spcBef>
                <a:spcPts val="0"/>
              </a:spcBef>
              <a:spcAft>
                <a:spcPts val="0"/>
              </a:spcAft>
              <a:buClr>
                <a:srgbClr val="FFCB0F"/>
              </a:buClr>
              <a:buSzPts val="4800"/>
              <a:buFont typeface="Arial"/>
              <a:buNone/>
              <a:tabLst/>
              <a:defRPr/>
            </a:pPr>
            <a:r>
              <a:rPr kumimoji="0" lang="en-US" sz="4800"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Some of the ‘vehicles’ for making disciples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 name="Google Shape;688;p1">
            <a:extLst>
              <a:ext uri="{FF2B5EF4-FFF2-40B4-BE49-F238E27FC236}">
                <a16:creationId xmlns:a16="http://schemas.microsoft.com/office/drawing/2014/main" id="{016B3506-9083-4252-ADB7-FAECD8D10E0E}"/>
              </a:ext>
            </a:extLst>
          </p:cNvPr>
          <p:cNvPicPr preferRelativeResize="0">
            <a:picLocks noChangeAspect="1"/>
          </p:cNvPicPr>
          <p:nvPr/>
        </p:nvPicPr>
        <p:blipFill rotWithShape="1">
          <a:blip r:embed="rId10">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2737779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8"/>
        <p:cNvGrpSpPr/>
        <p:nvPr/>
      </p:nvGrpSpPr>
      <p:grpSpPr>
        <a:xfrm>
          <a:off x="0" y="0"/>
          <a:ext cx="0" cy="0"/>
          <a:chOff x="0" y="0"/>
          <a:chExt cx="0" cy="0"/>
        </a:xfrm>
      </p:grpSpPr>
      <p:sp>
        <p:nvSpPr>
          <p:cNvPr id="710" name="Google Shape;710;p39"/>
          <p:cNvSpPr txBox="1"/>
          <p:nvPr/>
        </p:nvSpPr>
        <p:spPr>
          <a:xfrm>
            <a:off x="1838418" y="1330085"/>
            <a:ext cx="15204132" cy="90486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0"/>
              </a:lnSpc>
              <a:spcBef>
                <a:spcPts val="0"/>
              </a:spcBef>
              <a:spcAft>
                <a:spcPts val="0"/>
              </a:spcAft>
              <a:buClr>
                <a:srgbClr val="FFCB0F"/>
              </a:buClr>
              <a:buSzPts val="4200"/>
              <a:buFont typeface="Arial"/>
              <a:buNone/>
              <a:tabLst/>
              <a:defRPr/>
            </a:pPr>
            <a:r>
              <a:rPr kumimoji="0" lang="en-US" sz="4200" b="1" i="0" u="none" strike="noStrike" kern="0" cap="none" spc="0" normalizeH="0" baseline="0" noProof="0" dirty="0">
                <a:ln>
                  <a:noFill/>
                </a:ln>
                <a:solidFill>
                  <a:srgbClr val="FFCB0F"/>
                </a:solidFill>
                <a:effectLst/>
                <a:uLnTx/>
                <a:uFillTx/>
                <a:latin typeface="Montserrat"/>
                <a:ea typeface="Montserrat"/>
                <a:cs typeface="Montserrat"/>
                <a:sym typeface="Montserrat"/>
              </a:rPr>
              <a:t>A short devotional</a:t>
            </a:r>
          </a:p>
        </p:txBody>
      </p:sp>
      <p:pic>
        <p:nvPicPr>
          <p:cNvPr id="711" name="Google Shape;711;p39"/>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12" name="Google Shape;712;p39"/>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2" name="Google Shape;688;p1">
            <a:extLst>
              <a:ext uri="{FF2B5EF4-FFF2-40B4-BE49-F238E27FC236}">
                <a16:creationId xmlns:a16="http://schemas.microsoft.com/office/drawing/2014/main" id="{25D3E34A-41E1-1856-43FF-B5E8F9A2E855}"/>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3752725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16"/>
        <p:cNvGrpSpPr/>
        <p:nvPr/>
      </p:nvGrpSpPr>
      <p:grpSpPr>
        <a:xfrm>
          <a:off x="0" y="0"/>
          <a:ext cx="0" cy="0"/>
          <a:chOff x="0" y="0"/>
          <a:chExt cx="0" cy="0"/>
        </a:xfrm>
      </p:grpSpPr>
      <p:pic>
        <p:nvPicPr>
          <p:cNvPr id="717" name="Google Shape;717;p40"/>
          <p:cNvPicPr preferRelativeResize="0"/>
          <p:nvPr/>
        </p:nvPicPr>
        <p:blipFill rotWithShape="1">
          <a:blip r:embed="rId3">
            <a:alphaModFix/>
          </a:blip>
          <a:srcRect t="-1225" r="50000" b="1224"/>
          <a:stretch/>
        </p:blipFill>
        <p:spPr>
          <a:xfrm>
            <a:off x="9144000" y="-190500"/>
            <a:ext cx="9144000" cy="10477500"/>
          </a:xfrm>
          <a:prstGeom prst="rect">
            <a:avLst/>
          </a:prstGeom>
          <a:noFill/>
          <a:ln>
            <a:noFill/>
          </a:ln>
        </p:spPr>
      </p:pic>
      <p:pic>
        <p:nvPicPr>
          <p:cNvPr id="718" name="Google Shape;718;p40"/>
          <p:cNvPicPr preferRelativeResize="0"/>
          <p:nvPr/>
        </p:nvPicPr>
        <p:blipFill rotWithShape="1">
          <a:blip r:embed="rId4">
            <a:alphaModFix/>
          </a:blip>
          <a:srcRect/>
          <a:stretch/>
        </p:blipFill>
        <p:spPr>
          <a:xfrm>
            <a:off x="0" y="9145293"/>
            <a:ext cx="1141707" cy="1141707"/>
          </a:xfrm>
          <a:prstGeom prst="rect">
            <a:avLst/>
          </a:prstGeom>
          <a:noFill/>
          <a:ln>
            <a:noFill/>
          </a:ln>
        </p:spPr>
      </p:pic>
      <p:pic>
        <p:nvPicPr>
          <p:cNvPr id="719" name="Google Shape;719;p40"/>
          <p:cNvPicPr preferRelativeResize="0"/>
          <p:nvPr/>
        </p:nvPicPr>
        <p:blipFill rotWithShape="1">
          <a:blip r:embed="rId4">
            <a:alphaModFix/>
          </a:blip>
          <a:srcRect/>
          <a:stretch/>
        </p:blipFill>
        <p:spPr>
          <a:xfrm rot="10800000">
            <a:off x="8002293" y="0"/>
            <a:ext cx="1141707" cy="1141707"/>
          </a:xfrm>
          <a:prstGeom prst="rect">
            <a:avLst/>
          </a:prstGeom>
          <a:noFill/>
          <a:ln>
            <a:noFill/>
          </a:ln>
        </p:spPr>
      </p:pic>
      <p:sp>
        <p:nvSpPr>
          <p:cNvPr id="720" name="Google Shape;720;p40"/>
          <p:cNvSpPr txBox="1"/>
          <p:nvPr/>
        </p:nvSpPr>
        <p:spPr>
          <a:xfrm>
            <a:off x="1028701" y="942975"/>
            <a:ext cx="7810500" cy="1655710"/>
          </a:xfrm>
          <a:prstGeom prst="rect">
            <a:avLst/>
          </a:prstGeom>
          <a:noFill/>
          <a:ln>
            <a:noFill/>
          </a:ln>
        </p:spPr>
        <p:txBody>
          <a:bodyPr spcFirstLastPara="1" wrap="square" lIns="0" tIns="0" rIns="0" bIns="0" anchor="t" anchorCtr="0">
            <a:spAutoFit/>
          </a:bodyPr>
          <a:lstStyle/>
          <a:p>
            <a:pPr marL="0" marR="0" lvl="0" indent="0" algn="ctr" rtl="0">
              <a:lnSpc>
                <a:spcPct val="139979"/>
              </a:lnSpc>
              <a:spcBef>
                <a:spcPts val="0"/>
              </a:spcBef>
              <a:spcAft>
                <a:spcPts val="0"/>
              </a:spcAft>
              <a:buClr>
                <a:srgbClr val="FFCB0F"/>
              </a:buClr>
              <a:buSzPts val="4800"/>
              <a:buFont typeface="Arial"/>
              <a:buNone/>
            </a:pPr>
            <a:r>
              <a:rPr lang="en-US" sz="4800" b="1" i="0" u="none" strike="noStrike" cap="none">
                <a:solidFill>
                  <a:srgbClr val="FFCB0F"/>
                </a:solidFill>
                <a:latin typeface="Montserrat SemiBold"/>
                <a:ea typeface="Montserrat SemiBold"/>
                <a:cs typeface="Montserrat SemiBold"/>
                <a:sym typeface="Montserrat SemiBold"/>
              </a:rPr>
              <a:t>What 3 things does global mission need?</a:t>
            </a:r>
            <a:endParaRPr/>
          </a:p>
        </p:txBody>
      </p:sp>
      <p:sp>
        <p:nvSpPr>
          <p:cNvPr id="721" name="Google Shape;721;p40"/>
          <p:cNvSpPr txBox="1"/>
          <p:nvPr/>
        </p:nvSpPr>
        <p:spPr>
          <a:xfrm>
            <a:off x="845792" y="4118370"/>
            <a:ext cx="7764900" cy="4125576"/>
          </a:xfrm>
          <a:prstGeom prst="rect">
            <a:avLst/>
          </a:prstGeom>
          <a:noFill/>
          <a:ln>
            <a:noFill/>
          </a:ln>
        </p:spPr>
        <p:txBody>
          <a:bodyPr spcFirstLastPara="1" wrap="square" lIns="91425" tIns="45700" rIns="91425" bIns="45700" anchor="t" anchorCtr="0">
            <a:spAutoFit/>
          </a:bodyPr>
          <a:lstStyle/>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Paul</a:t>
            </a:r>
            <a:r>
              <a:rPr lang="en-US" sz="3200" b="1" i="0" u="none" strike="noStrike" cap="none" dirty="0">
                <a:solidFill>
                  <a:srgbClr val="FFFFFF"/>
                </a:solidFill>
                <a:latin typeface="Calibri"/>
                <a:ea typeface="Calibri"/>
                <a:cs typeface="Calibri"/>
                <a:sym typeface="Calibri"/>
              </a:rPr>
              <a:t> 		– a fervent man</a:t>
            </a:r>
            <a:endParaRPr dirty="0"/>
          </a:p>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Silas	 	</a:t>
            </a:r>
            <a:r>
              <a:rPr lang="en-US" sz="3200" b="1" i="0" u="none" strike="noStrike" cap="none" dirty="0">
                <a:solidFill>
                  <a:srgbClr val="FFFFFF"/>
                </a:solidFill>
                <a:latin typeface="Calibri"/>
                <a:ea typeface="Calibri"/>
                <a:cs typeface="Calibri"/>
                <a:sym typeface="Calibri"/>
              </a:rPr>
              <a:t>– a faithful man</a:t>
            </a:r>
            <a:endParaRPr dirty="0"/>
          </a:p>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Timothy 	</a:t>
            </a:r>
            <a:r>
              <a:rPr lang="en-US" sz="3200" b="1" i="0" u="none" strike="noStrike" cap="none" dirty="0">
                <a:solidFill>
                  <a:srgbClr val="FFFFFF"/>
                </a:solidFill>
                <a:latin typeface="Calibri"/>
                <a:ea typeface="Calibri"/>
                <a:cs typeface="Calibri"/>
                <a:sym typeface="Calibri"/>
              </a:rPr>
              <a:t>– a fearful man</a:t>
            </a:r>
            <a:endParaRPr dirty="0"/>
          </a:p>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Luke</a:t>
            </a:r>
            <a:r>
              <a:rPr lang="en-US" sz="3200" b="1" i="0" u="none" strike="noStrike" cap="none" dirty="0">
                <a:solidFill>
                  <a:srgbClr val="FFFFFF"/>
                </a:solidFill>
                <a:latin typeface="Calibri"/>
                <a:ea typeface="Calibri"/>
                <a:cs typeface="Calibri"/>
                <a:sym typeface="Calibri"/>
              </a:rPr>
              <a:t> 		– a forgotten man</a:t>
            </a:r>
            <a:endParaRPr dirty="0"/>
          </a:p>
          <a:p>
            <a:pPr marL="514350" marR="0" lvl="0" indent="-311150" algn="l" rtl="0">
              <a:lnSpc>
                <a:spcPct val="117000"/>
              </a:lnSpc>
              <a:spcBef>
                <a:spcPts val="0"/>
              </a:spcBef>
              <a:spcAft>
                <a:spcPts val="0"/>
              </a:spcAft>
              <a:buClr>
                <a:srgbClr val="000000"/>
              </a:buClr>
              <a:buSzPts val="3200"/>
              <a:buFont typeface="Arial"/>
              <a:buNone/>
            </a:pPr>
            <a:endParaRPr sz="3200" b="1" i="0" u="none" strike="noStrike" cap="none" dirty="0">
              <a:solidFill>
                <a:srgbClr val="FFFFFF"/>
              </a:solidFill>
              <a:latin typeface="Calibri"/>
              <a:ea typeface="Calibri"/>
              <a:cs typeface="Calibri"/>
              <a:sym typeface="Calibri"/>
            </a:endParaRPr>
          </a:p>
          <a:p>
            <a:pPr marL="0" marR="0" lvl="0" indent="0" algn="ctr" rtl="0">
              <a:lnSpc>
                <a:spcPct val="117000"/>
              </a:lnSpc>
              <a:spcBef>
                <a:spcPts val="0"/>
              </a:spcBef>
              <a:spcAft>
                <a:spcPts val="0"/>
              </a:spcAft>
              <a:buClr>
                <a:srgbClr val="FFFFFF"/>
              </a:buClr>
              <a:buSzPts val="3200"/>
              <a:buFont typeface="Arial"/>
              <a:buNone/>
            </a:pPr>
            <a:r>
              <a:rPr lang="en-US" sz="3200" b="1" i="1" u="none" strike="noStrike" cap="none" dirty="0">
                <a:solidFill>
                  <a:srgbClr val="FFFFFF"/>
                </a:solidFill>
                <a:latin typeface="Calibri"/>
                <a:ea typeface="Calibri"/>
                <a:cs typeface="Calibri"/>
                <a:sym typeface="Calibri"/>
              </a:rPr>
              <a:t>“commended by the brothers </a:t>
            </a:r>
            <a:endParaRPr dirty="0"/>
          </a:p>
          <a:p>
            <a:pPr marL="0" marR="0" lvl="0" indent="0" algn="ctr" rtl="0">
              <a:lnSpc>
                <a:spcPct val="117000"/>
              </a:lnSpc>
              <a:spcBef>
                <a:spcPts val="0"/>
              </a:spcBef>
              <a:spcAft>
                <a:spcPts val="0"/>
              </a:spcAft>
              <a:buClr>
                <a:srgbClr val="FFFFFF"/>
              </a:buClr>
              <a:buSzPts val="3200"/>
              <a:buFont typeface="Arial"/>
              <a:buNone/>
            </a:pPr>
            <a:r>
              <a:rPr lang="en-US" sz="3200" b="1" i="1" u="none" strike="noStrike" cap="none" dirty="0">
                <a:solidFill>
                  <a:srgbClr val="FFFFFF"/>
                </a:solidFill>
                <a:latin typeface="Calibri"/>
                <a:ea typeface="Calibri"/>
                <a:cs typeface="Calibri"/>
                <a:sym typeface="Calibri"/>
              </a:rPr>
              <a:t>to the grace of the Lord.”</a:t>
            </a:r>
            <a:endParaRPr dirty="0"/>
          </a:p>
        </p:txBody>
      </p:sp>
      <p:sp>
        <p:nvSpPr>
          <p:cNvPr id="722" name="Google Shape;722;p40"/>
          <p:cNvSpPr txBox="1"/>
          <p:nvPr/>
        </p:nvSpPr>
        <p:spPr>
          <a:xfrm>
            <a:off x="570852" y="3541661"/>
            <a:ext cx="8573147" cy="538609"/>
          </a:xfrm>
          <a:prstGeom prst="rect">
            <a:avLst/>
          </a:prstGeom>
          <a:noFill/>
          <a:ln>
            <a:noFill/>
          </a:ln>
        </p:spPr>
        <p:txBody>
          <a:bodyPr spcFirstLastPara="1" wrap="square" lIns="0" tIns="0" rIns="0" bIns="0" anchor="t" anchorCtr="0">
            <a:spAutoFit/>
          </a:bodyPr>
          <a:lstStyle/>
          <a:p>
            <a:pPr marL="0" marR="0" lvl="0" indent="0" algn="l" rtl="0">
              <a:lnSpc>
                <a:spcPct val="116638"/>
              </a:lnSpc>
              <a:spcBef>
                <a:spcPts val="0"/>
              </a:spcBef>
              <a:spcAft>
                <a:spcPts val="0"/>
              </a:spcAft>
              <a:buClr>
                <a:srgbClr val="FFCB0F"/>
              </a:buClr>
              <a:buSzPts val="3600"/>
              <a:buFont typeface="Arial"/>
              <a:buNone/>
            </a:pPr>
            <a:r>
              <a:rPr lang="en-US" sz="3600" b="1" i="0" u="none" strike="noStrike" cap="none" dirty="0">
                <a:solidFill>
                  <a:srgbClr val="FFCB0F"/>
                </a:solidFill>
                <a:latin typeface="Montserrat SemiBold"/>
                <a:ea typeface="Montserrat SemiBold"/>
                <a:cs typeface="Montserrat SemiBold"/>
                <a:sym typeface="Montserrat SemiBold"/>
              </a:rPr>
              <a:t>1) New helpers		</a:t>
            </a:r>
            <a:r>
              <a:rPr lang="en-US" sz="3200" b="1" i="1" u="none" strike="noStrike" cap="none" dirty="0">
                <a:solidFill>
                  <a:srgbClr val="FFFFFF"/>
                </a:solidFill>
                <a:latin typeface="Montserrat SemiBold"/>
                <a:ea typeface="Montserrat SemiBold"/>
                <a:cs typeface="Montserrat SemiBold"/>
                <a:sym typeface="Montserrat SemiBold"/>
              </a:rPr>
              <a:t>(15v40, 16v1, 16v10)</a:t>
            </a:r>
            <a:endParaRPr dirty="0"/>
          </a:p>
        </p:txBody>
      </p:sp>
      <p:pic>
        <p:nvPicPr>
          <p:cNvPr id="2" name="Google Shape;688;p1">
            <a:extLst>
              <a:ext uri="{FF2B5EF4-FFF2-40B4-BE49-F238E27FC236}">
                <a16:creationId xmlns:a16="http://schemas.microsoft.com/office/drawing/2014/main" id="{45D7C216-56FF-B274-CD10-59250E69F1D2}"/>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26"/>
        <p:cNvGrpSpPr/>
        <p:nvPr/>
      </p:nvGrpSpPr>
      <p:grpSpPr>
        <a:xfrm>
          <a:off x="0" y="0"/>
          <a:ext cx="0" cy="0"/>
          <a:chOff x="0" y="0"/>
          <a:chExt cx="0" cy="0"/>
        </a:xfrm>
      </p:grpSpPr>
      <p:pic>
        <p:nvPicPr>
          <p:cNvPr id="727" name="Google Shape;727;p41"/>
          <p:cNvPicPr preferRelativeResize="0"/>
          <p:nvPr/>
        </p:nvPicPr>
        <p:blipFill rotWithShape="1">
          <a:blip r:embed="rId3">
            <a:alphaModFix/>
          </a:blip>
          <a:srcRect l="10166" r="10166"/>
          <a:stretch/>
        </p:blipFill>
        <p:spPr>
          <a:xfrm>
            <a:off x="9144000" y="-190500"/>
            <a:ext cx="9144000" cy="10477499"/>
          </a:xfrm>
          <a:prstGeom prst="rect">
            <a:avLst/>
          </a:prstGeom>
          <a:noFill/>
          <a:ln>
            <a:noFill/>
          </a:ln>
        </p:spPr>
      </p:pic>
      <p:pic>
        <p:nvPicPr>
          <p:cNvPr id="728" name="Google Shape;728;p41"/>
          <p:cNvPicPr preferRelativeResize="0"/>
          <p:nvPr/>
        </p:nvPicPr>
        <p:blipFill rotWithShape="1">
          <a:blip r:embed="rId4">
            <a:alphaModFix/>
          </a:blip>
          <a:srcRect/>
          <a:stretch/>
        </p:blipFill>
        <p:spPr>
          <a:xfrm>
            <a:off x="0" y="9145293"/>
            <a:ext cx="1141707" cy="1141707"/>
          </a:xfrm>
          <a:prstGeom prst="rect">
            <a:avLst/>
          </a:prstGeom>
          <a:noFill/>
          <a:ln>
            <a:noFill/>
          </a:ln>
        </p:spPr>
      </p:pic>
      <p:sp>
        <p:nvSpPr>
          <p:cNvPr id="729" name="Google Shape;729;p41"/>
          <p:cNvSpPr txBox="1"/>
          <p:nvPr/>
        </p:nvSpPr>
        <p:spPr>
          <a:xfrm>
            <a:off x="570852" y="3541661"/>
            <a:ext cx="8573147" cy="538609"/>
          </a:xfrm>
          <a:prstGeom prst="rect">
            <a:avLst/>
          </a:prstGeom>
          <a:noFill/>
          <a:ln>
            <a:noFill/>
          </a:ln>
        </p:spPr>
        <p:txBody>
          <a:bodyPr spcFirstLastPara="1" wrap="square" lIns="0" tIns="0" rIns="0" bIns="0" anchor="t" anchorCtr="0">
            <a:spAutoFit/>
          </a:bodyPr>
          <a:lstStyle/>
          <a:p>
            <a:pPr marL="0" marR="0" lvl="0" indent="0" algn="l" rtl="0">
              <a:lnSpc>
                <a:spcPct val="116638"/>
              </a:lnSpc>
              <a:spcBef>
                <a:spcPts val="0"/>
              </a:spcBef>
              <a:spcAft>
                <a:spcPts val="0"/>
              </a:spcAft>
              <a:buClr>
                <a:srgbClr val="FFCB0F"/>
              </a:buClr>
              <a:buSzPts val="3600"/>
              <a:buFont typeface="Arial"/>
              <a:buNone/>
            </a:pPr>
            <a:r>
              <a:rPr lang="en-US" sz="3600" b="1" i="0" u="none" strike="noStrike" cap="none">
                <a:solidFill>
                  <a:srgbClr val="FFCB0F"/>
                </a:solidFill>
                <a:latin typeface="Montserrat SemiBold"/>
                <a:ea typeface="Montserrat SemiBold"/>
                <a:cs typeface="Montserrat SemiBold"/>
                <a:sym typeface="Montserrat SemiBold"/>
              </a:rPr>
              <a:t>1) New helpers		</a:t>
            </a:r>
            <a:r>
              <a:rPr lang="en-US" sz="3200" b="1" i="1" u="none" strike="noStrike" cap="none">
                <a:solidFill>
                  <a:srgbClr val="FFFFFF"/>
                </a:solidFill>
                <a:latin typeface="Montserrat SemiBold"/>
                <a:ea typeface="Montserrat SemiBold"/>
                <a:cs typeface="Montserrat SemiBold"/>
                <a:sym typeface="Montserrat SemiBold"/>
              </a:rPr>
              <a:t>(15v40, 16v1, 16v10)</a:t>
            </a:r>
            <a:endParaRPr/>
          </a:p>
        </p:txBody>
      </p:sp>
      <p:pic>
        <p:nvPicPr>
          <p:cNvPr id="730" name="Google Shape;730;p41"/>
          <p:cNvPicPr preferRelativeResize="0"/>
          <p:nvPr/>
        </p:nvPicPr>
        <p:blipFill rotWithShape="1">
          <a:blip r:embed="rId4">
            <a:alphaModFix/>
          </a:blip>
          <a:srcRect/>
          <a:stretch/>
        </p:blipFill>
        <p:spPr>
          <a:xfrm rot="10800000">
            <a:off x="8002293" y="0"/>
            <a:ext cx="1141707" cy="1141707"/>
          </a:xfrm>
          <a:prstGeom prst="rect">
            <a:avLst/>
          </a:prstGeom>
          <a:noFill/>
          <a:ln>
            <a:noFill/>
          </a:ln>
        </p:spPr>
      </p:pic>
      <p:sp>
        <p:nvSpPr>
          <p:cNvPr id="731" name="Google Shape;731;p41"/>
          <p:cNvSpPr txBox="1"/>
          <p:nvPr/>
        </p:nvSpPr>
        <p:spPr>
          <a:xfrm>
            <a:off x="1028701" y="942975"/>
            <a:ext cx="7810500" cy="1655710"/>
          </a:xfrm>
          <a:prstGeom prst="rect">
            <a:avLst/>
          </a:prstGeom>
          <a:noFill/>
          <a:ln>
            <a:noFill/>
          </a:ln>
        </p:spPr>
        <p:txBody>
          <a:bodyPr spcFirstLastPara="1" wrap="square" lIns="0" tIns="0" rIns="0" bIns="0" anchor="t" anchorCtr="0">
            <a:spAutoFit/>
          </a:bodyPr>
          <a:lstStyle/>
          <a:p>
            <a:pPr marL="0" marR="0" lvl="0" indent="0" algn="ctr" rtl="0">
              <a:lnSpc>
                <a:spcPct val="139979"/>
              </a:lnSpc>
              <a:spcBef>
                <a:spcPts val="0"/>
              </a:spcBef>
              <a:spcAft>
                <a:spcPts val="0"/>
              </a:spcAft>
              <a:buClr>
                <a:srgbClr val="FFCB0F"/>
              </a:buClr>
              <a:buSzPts val="4800"/>
              <a:buFont typeface="Arial"/>
              <a:buNone/>
            </a:pPr>
            <a:r>
              <a:rPr lang="en-US" sz="4800" b="1" i="0" u="none" strike="noStrike" cap="none">
                <a:solidFill>
                  <a:srgbClr val="FFCB0F"/>
                </a:solidFill>
                <a:latin typeface="Montserrat SemiBold"/>
                <a:ea typeface="Montserrat SemiBold"/>
                <a:cs typeface="Montserrat SemiBold"/>
                <a:sym typeface="Montserrat SemiBold"/>
              </a:rPr>
              <a:t>What 3 things does global mission need?</a:t>
            </a:r>
            <a:endParaRPr/>
          </a:p>
        </p:txBody>
      </p:sp>
      <p:sp>
        <p:nvSpPr>
          <p:cNvPr id="732" name="Google Shape;732;p41"/>
          <p:cNvSpPr txBox="1"/>
          <p:nvPr/>
        </p:nvSpPr>
        <p:spPr>
          <a:xfrm>
            <a:off x="570852" y="6616216"/>
            <a:ext cx="8268348" cy="538609"/>
          </a:xfrm>
          <a:prstGeom prst="rect">
            <a:avLst/>
          </a:prstGeom>
          <a:noFill/>
          <a:ln>
            <a:noFill/>
          </a:ln>
        </p:spPr>
        <p:txBody>
          <a:bodyPr spcFirstLastPara="1" wrap="square" lIns="0" tIns="0" rIns="0" bIns="0" anchor="t" anchorCtr="0">
            <a:spAutoFit/>
          </a:bodyPr>
          <a:lstStyle/>
          <a:p>
            <a:pPr marL="0" marR="0" lvl="0" indent="0" algn="l" rtl="0">
              <a:lnSpc>
                <a:spcPct val="116638"/>
              </a:lnSpc>
              <a:spcBef>
                <a:spcPts val="0"/>
              </a:spcBef>
              <a:spcAft>
                <a:spcPts val="0"/>
              </a:spcAft>
              <a:buClr>
                <a:srgbClr val="FFCB0F"/>
              </a:buClr>
              <a:buSzPts val="3600"/>
              <a:buFont typeface="Arial"/>
              <a:buNone/>
            </a:pPr>
            <a:r>
              <a:rPr lang="en-US" sz="3600" b="1" i="0" u="none" strike="noStrike" cap="none">
                <a:solidFill>
                  <a:srgbClr val="FFCB0F"/>
                </a:solidFill>
                <a:latin typeface="Montserrat SemiBold"/>
                <a:ea typeface="Montserrat SemiBold"/>
                <a:cs typeface="Montserrat SemiBold"/>
                <a:sym typeface="Montserrat SemiBold"/>
              </a:rPr>
              <a:t>2) New horizons 	</a:t>
            </a:r>
            <a:r>
              <a:rPr lang="en-US" sz="3200" b="1" i="1" u="none" strike="noStrike" cap="none">
                <a:solidFill>
                  <a:srgbClr val="FFFFFF"/>
                </a:solidFill>
                <a:latin typeface="Montserrat SemiBold"/>
                <a:ea typeface="Montserrat SemiBold"/>
                <a:cs typeface="Montserrat SemiBold"/>
                <a:sym typeface="Montserrat SemiBold"/>
              </a:rPr>
              <a:t>(16vv6-9)</a:t>
            </a:r>
            <a:endParaRPr/>
          </a:p>
        </p:txBody>
      </p:sp>
      <p:sp>
        <p:nvSpPr>
          <p:cNvPr id="733" name="Google Shape;733;p41"/>
          <p:cNvSpPr txBox="1"/>
          <p:nvPr/>
        </p:nvSpPr>
        <p:spPr>
          <a:xfrm>
            <a:off x="845792" y="4118370"/>
            <a:ext cx="8670300" cy="2397026"/>
          </a:xfrm>
          <a:prstGeom prst="rect">
            <a:avLst/>
          </a:prstGeom>
          <a:noFill/>
          <a:ln>
            <a:noFill/>
          </a:ln>
        </p:spPr>
        <p:txBody>
          <a:bodyPr spcFirstLastPara="1" wrap="square" lIns="91425" tIns="45700" rIns="91425" bIns="45700" anchor="t" anchorCtr="0">
            <a:spAutoFit/>
          </a:bodyPr>
          <a:lstStyle/>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Paul</a:t>
            </a:r>
            <a:r>
              <a:rPr lang="en-US" sz="3200" b="1" i="0" u="none" strike="noStrike" cap="none" dirty="0">
                <a:solidFill>
                  <a:srgbClr val="FFFFFF"/>
                </a:solidFill>
                <a:latin typeface="Calibri"/>
                <a:ea typeface="Calibri"/>
                <a:cs typeface="Calibri"/>
                <a:sym typeface="Calibri"/>
              </a:rPr>
              <a:t> 		– a fervent man</a:t>
            </a:r>
            <a:endParaRPr dirty="0"/>
          </a:p>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Silas 		</a:t>
            </a:r>
            <a:r>
              <a:rPr lang="en-US" sz="3200" b="1" i="0" u="none" strike="noStrike" cap="none" dirty="0">
                <a:solidFill>
                  <a:srgbClr val="FFFFFF"/>
                </a:solidFill>
                <a:latin typeface="Calibri"/>
                <a:ea typeface="Calibri"/>
                <a:cs typeface="Calibri"/>
                <a:sym typeface="Calibri"/>
              </a:rPr>
              <a:t>– a faithful man</a:t>
            </a:r>
            <a:endParaRPr dirty="0"/>
          </a:p>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Timothy 	</a:t>
            </a:r>
            <a:r>
              <a:rPr lang="en-US" sz="3200" b="1" i="0" u="none" strike="noStrike" cap="none" dirty="0">
                <a:solidFill>
                  <a:srgbClr val="FFFFFF"/>
                </a:solidFill>
                <a:latin typeface="Calibri"/>
                <a:ea typeface="Calibri"/>
                <a:cs typeface="Calibri"/>
                <a:sym typeface="Calibri"/>
              </a:rPr>
              <a:t>– a fearful man</a:t>
            </a:r>
            <a:endParaRPr dirty="0"/>
          </a:p>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Luke</a:t>
            </a:r>
            <a:r>
              <a:rPr lang="en-US" sz="3200" b="1" i="0" u="none" strike="noStrike" cap="none" dirty="0">
                <a:solidFill>
                  <a:srgbClr val="FFFFFF"/>
                </a:solidFill>
                <a:latin typeface="Calibri"/>
                <a:ea typeface="Calibri"/>
                <a:cs typeface="Calibri"/>
                <a:sym typeface="Calibri"/>
              </a:rPr>
              <a:t> 		– a forgotten man</a:t>
            </a:r>
            <a:endParaRPr dirty="0"/>
          </a:p>
        </p:txBody>
      </p:sp>
      <p:pic>
        <p:nvPicPr>
          <p:cNvPr id="2" name="Google Shape;688;p1">
            <a:extLst>
              <a:ext uri="{FF2B5EF4-FFF2-40B4-BE49-F238E27FC236}">
                <a16:creationId xmlns:a16="http://schemas.microsoft.com/office/drawing/2014/main" id="{6538B326-2226-23DE-781B-0E73FE8A5135}"/>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37"/>
        <p:cNvGrpSpPr/>
        <p:nvPr/>
      </p:nvGrpSpPr>
      <p:grpSpPr>
        <a:xfrm>
          <a:off x="0" y="0"/>
          <a:ext cx="0" cy="0"/>
          <a:chOff x="0" y="0"/>
          <a:chExt cx="0" cy="0"/>
        </a:xfrm>
      </p:grpSpPr>
      <p:pic>
        <p:nvPicPr>
          <p:cNvPr id="738" name="Google Shape;738;p44"/>
          <p:cNvPicPr preferRelativeResize="0"/>
          <p:nvPr/>
        </p:nvPicPr>
        <p:blipFill rotWithShape="1">
          <a:blip r:embed="rId3">
            <a:alphaModFix/>
          </a:blip>
          <a:srcRect/>
          <a:stretch/>
        </p:blipFill>
        <p:spPr>
          <a:xfrm>
            <a:off x="0" y="9145293"/>
            <a:ext cx="1141707" cy="1141707"/>
          </a:xfrm>
          <a:prstGeom prst="rect">
            <a:avLst/>
          </a:prstGeom>
          <a:noFill/>
          <a:ln>
            <a:noFill/>
          </a:ln>
        </p:spPr>
      </p:pic>
      <p:sp>
        <p:nvSpPr>
          <p:cNvPr id="739" name="Google Shape;739;p44"/>
          <p:cNvSpPr txBox="1"/>
          <p:nvPr/>
        </p:nvSpPr>
        <p:spPr>
          <a:xfrm>
            <a:off x="570852" y="3541661"/>
            <a:ext cx="8573147" cy="538609"/>
          </a:xfrm>
          <a:prstGeom prst="rect">
            <a:avLst/>
          </a:prstGeom>
          <a:noFill/>
          <a:ln>
            <a:noFill/>
          </a:ln>
        </p:spPr>
        <p:txBody>
          <a:bodyPr spcFirstLastPara="1" wrap="square" lIns="0" tIns="0" rIns="0" bIns="0" anchor="t" anchorCtr="0">
            <a:spAutoFit/>
          </a:bodyPr>
          <a:lstStyle/>
          <a:p>
            <a:pPr marL="0" marR="0" lvl="0" indent="0" algn="l" rtl="0">
              <a:lnSpc>
                <a:spcPct val="116638"/>
              </a:lnSpc>
              <a:spcBef>
                <a:spcPts val="0"/>
              </a:spcBef>
              <a:spcAft>
                <a:spcPts val="0"/>
              </a:spcAft>
              <a:buClr>
                <a:srgbClr val="FFCB0F"/>
              </a:buClr>
              <a:buSzPts val="3600"/>
              <a:buFont typeface="Arial"/>
              <a:buNone/>
            </a:pPr>
            <a:r>
              <a:rPr lang="en-US" sz="3600" b="1" i="0" u="none" strike="noStrike" cap="none">
                <a:solidFill>
                  <a:srgbClr val="FFCB0F"/>
                </a:solidFill>
                <a:latin typeface="Montserrat SemiBold"/>
                <a:ea typeface="Montserrat SemiBold"/>
                <a:cs typeface="Montserrat SemiBold"/>
                <a:sym typeface="Montserrat SemiBold"/>
              </a:rPr>
              <a:t>1) New helpers		</a:t>
            </a:r>
            <a:r>
              <a:rPr lang="en-US" sz="3200" b="1" i="1" u="none" strike="noStrike" cap="none">
                <a:solidFill>
                  <a:srgbClr val="FFFFFF"/>
                </a:solidFill>
                <a:latin typeface="Montserrat SemiBold"/>
                <a:ea typeface="Montserrat SemiBold"/>
                <a:cs typeface="Montserrat SemiBold"/>
                <a:sym typeface="Montserrat SemiBold"/>
              </a:rPr>
              <a:t>(15v40, 16v1, 16v10)</a:t>
            </a:r>
            <a:endParaRPr/>
          </a:p>
        </p:txBody>
      </p:sp>
      <p:pic>
        <p:nvPicPr>
          <p:cNvPr id="740" name="Google Shape;740;p44"/>
          <p:cNvPicPr preferRelativeResize="0"/>
          <p:nvPr/>
        </p:nvPicPr>
        <p:blipFill rotWithShape="1">
          <a:blip r:embed="rId3">
            <a:alphaModFix/>
          </a:blip>
          <a:srcRect/>
          <a:stretch/>
        </p:blipFill>
        <p:spPr>
          <a:xfrm rot="10800000">
            <a:off x="8002293" y="0"/>
            <a:ext cx="1141707" cy="1141707"/>
          </a:xfrm>
          <a:prstGeom prst="rect">
            <a:avLst/>
          </a:prstGeom>
          <a:noFill/>
          <a:ln>
            <a:noFill/>
          </a:ln>
        </p:spPr>
      </p:pic>
      <p:sp>
        <p:nvSpPr>
          <p:cNvPr id="741" name="Google Shape;741;p44"/>
          <p:cNvSpPr txBox="1"/>
          <p:nvPr/>
        </p:nvSpPr>
        <p:spPr>
          <a:xfrm>
            <a:off x="1028701" y="942975"/>
            <a:ext cx="7810500" cy="1655710"/>
          </a:xfrm>
          <a:prstGeom prst="rect">
            <a:avLst/>
          </a:prstGeom>
          <a:noFill/>
          <a:ln>
            <a:noFill/>
          </a:ln>
        </p:spPr>
        <p:txBody>
          <a:bodyPr spcFirstLastPara="1" wrap="square" lIns="0" tIns="0" rIns="0" bIns="0" anchor="t" anchorCtr="0">
            <a:spAutoFit/>
          </a:bodyPr>
          <a:lstStyle/>
          <a:p>
            <a:pPr marL="0" marR="0" lvl="0" indent="0" algn="ctr" rtl="0">
              <a:lnSpc>
                <a:spcPct val="139979"/>
              </a:lnSpc>
              <a:spcBef>
                <a:spcPts val="0"/>
              </a:spcBef>
              <a:spcAft>
                <a:spcPts val="0"/>
              </a:spcAft>
              <a:buClr>
                <a:srgbClr val="FFCB0F"/>
              </a:buClr>
              <a:buSzPts val="4800"/>
              <a:buFont typeface="Arial"/>
              <a:buNone/>
            </a:pPr>
            <a:r>
              <a:rPr lang="en-US" sz="4800" b="1" i="0" u="none" strike="noStrike" cap="none">
                <a:solidFill>
                  <a:srgbClr val="FFCB0F"/>
                </a:solidFill>
                <a:latin typeface="Montserrat SemiBold"/>
                <a:ea typeface="Montserrat SemiBold"/>
                <a:cs typeface="Montserrat SemiBold"/>
                <a:sym typeface="Montserrat SemiBold"/>
              </a:rPr>
              <a:t>What 3 things does global mission need?</a:t>
            </a:r>
            <a:endParaRPr/>
          </a:p>
        </p:txBody>
      </p:sp>
      <p:sp>
        <p:nvSpPr>
          <p:cNvPr id="742" name="Google Shape;742;p44"/>
          <p:cNvSpPr txBox="1"/>
          <p:nvPr/>
        </p:nvSpPr>
        <p:spPr>
          <a:xfrm>
            <a:off x="570852" y="6616216"/>
            <a:ext cx="8268348" cy="538609"/>
          </a:xfrm>
          <a:prstGeom prst="rect">
            <a:avLst/>
          </a:prstGeom>
          <a:noFill/>
          <a:ln>
            <a:noFill/>
          </a:ln>
        </p:spPr>
        <p:txBody>
          <a:bodyPr spcFirstLastPara="1" wrap="square" lIns="0" tIns="0" rIns="0" bIns="0" anchor="t" anchorCtr="0">
            <a:spAutoFit/>
          </a:bodyPr>
          <a:lstStyle/>
          <a:p>
            <a:pPr marL="0" marR="0" lvl="0" indent="0" algn="l" rtl="0">
              <a:lnSpc>
                <a:spcPct val="116638"/>
              </a:lnSpc>
              <a:spcBef>
                <a:spcPts val="0"/>
              </a:spcBef>
              <a:spcAft>
                <a:spcPts val="0"/>
              </a:spcAft>
              <a:buClr>
                <a:srgbClr val="FFCB0F"/>
              </a:buClr>
              <a:buSzPts val="3600"/>
              <a:buFont typeface="Arial"/>
              <a:buNone/>
            </a:pPr>
            <a:r>
              <a:rPr lang="en-US" sz="3600" b="1" i="0" u="none" strike="noStrike" cap="none">
                <a:solidFill>
                  <a:srgbClr val="FFCB0F"/>
                </a:solidFill>
                <a:latin typeface="Montserrat SemiBold"/>
                <a:ea typeface="Montserrat SemiBold"/>
                <a:cs typeface="Montserrat SemiBold"/>
                <a:sym typeface="Montserrat SemiBold"/>
              </a:rPr>
              <a:t>2) New horizons 	</a:t>
            </a:r>
            <a:r>
              <a:rPr lang="en-US" sz="3200" b="1" i="1" u="none" strike="noStrike" cap="none">
                <a:solidFill>
                  <a:srgbClr val="FFFFFF"/>
                </a:solidFill>
                <a:latin typeface="Montserrat SemiBold"/>
                <a:ea typeface="Montserrat SemiBold"/>
                <a:cs typeface="Montserrat SemiBold"/>
                <a:sym typeface="Montserrat SemiBold"/>
              </a:rPr>
              <a:t>(16vv6-9)</a:t>
            </a:r>
            <a:endParaRPr/>
          </a:p>
        </p:txBody>
      </p:sp>
      <p:sp>
        <p:nvSpPr>
          <p:cNvPr id="743" name="Google Shape;743;p44"/>
          <p:cNvSpPr txBox="1"/>
          <p:nvPr/>
        </p:nvSpPr>
        <p:spPr>
          <a:xfrm>
            <a:off x="845792" y="4118370"/>
            <a:ext cx="8670300" cy="2397026"/>
          </a:xfrm>
          <a:prstGeom prst="rect">
            <a:avLst/>
          </a:prstGeom>
          <a:noFill/>
          <a:ln>
            <a:noFill/>
          </a:ln>
        </p:spPr>
        <p:txBody>
          <a:bodyPr spcFirstLastPara="1" wrap="square" lIns="91425" tIns="45700" rIns="91425" bIns="45700" anchor="t" anchorCtr="0">
            <a:spAutoFit/>
          </a:bodyPr>
          <a:lstStyle/>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Paul</a:t>
            </a:r>
            <a:r>
              <a:rPr lang="en-US" sz="3200" b="1" i="0" u="none" strike="noStrike" cap="none" dirty="0">
                <a:solidFill>
                  <a:srgbClr val="FFFFFF"/>
                </a:solidFill>
                <a:latin typeface="Calibri"/>
                <a:ea typeface="Calibri"/>
                <a:cs typeface="Calibri"/>
                <a:sym typeface="Calibri"/>
              </a:rPr>
              <a:t> 		– a fervent man</a:t>
            </a:r>
            <a:endParaRPr dirty="0"/>
          </a:p>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Silas 		</a:t>
            </a:r>
            <a:r>
              <a:rPr lang="en-US" sz="3200" b="1" i="0" u="none" strike="noStrike" cap="none" dirty="0">
                <a:solidFill>
                  <a:srgbClr val="FFFFFF"/>
                </a:solidFill>
                <a:latin typeface="Calibri"/>
                <a:ea typeface="Calibri"/>
                <a:cs typeface="Calibri"/>
                <a:sym typeface="Calibri"/>
              </a:rPr>
              <a:t>– a faithful man</a:t>
            </a:r>
            <a:endParaRPr dirty="0"/>
          </a:p>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Timothy 	</a:t>
            </a:r>
            <a:r>
              <a:rPr lang="en-US" sz="3200" b="1" i="0" u="none" strike="noStrike" cap="none" dirty="0">
                <a:solidFill>
                  <a:srgbClr val="FFFFFF"/>
                </a:solidFill>
                <a:latin typeface="Calibri"/>
                <a:ea typeface="Calibri"/>
                <a:cs typeface="Calibri"/>
                <a:sym typeface="Calibri"/>
              </a:rPr>
              <a:t>– a fearful man</a:t>
            </a:r>
            <a:endParaRPr dirty="0"/>
          </a:p>
          <a:p>
            <a:pPr marL="514350" marR="0" lvl="0" indent="-514350" algn="l" rtl="0">
              <a:lnSpc>
                <a:spcPct val="117000"/>
              </a:lnSpc>
              <a:spcBef>
                <a:spcPts val="0"/>
              </a:spcBef>
              <a:spcAft>
                <a:spcPts val="0"/>
              </a:spcAft>
              <a:buClr>
                <a:srgbClr val="FFCB0F"/>
              </a:buClr>
              <a:buSzPts val="3200"/>
              <a:buFont typeface="Arial"/>
              <a:buAutoNum type="alphaLcParenR"/>
            </a:pPr>
            <a:r>
              <a:rPr lang="en-US" sz="3200" b="1" i="0" u="none" strike="noStrike" cap="none" dirty="0">
                <a:solidFill>
                  <a:srgbClr val="FFCB0F"/>
                </a:solidFill>
                <a:latin typeface="Calibri"/>
                <a:ea typeface="Calibri"/>
                <a:cs typeface="Calibri"/>
                <a:sym typeface="Calibri"/>
              </a:rPr>
              <a:t>Luke</a:t>
            </a:r>
            <a:r>
              <a:rPr lang="en-US" sz="3200" b="1" i="0" u="none" strike="noStrike" cap="none" dirty="0">
                <a:solidFill>
                  <a:srgbClr val="FFFFFF"/>
                </a:solidFill>
                <a:latin typeface="Calibri"/>
                <a:ea typeface="Calibri"/>
                <a:cs typeface="Calibri"/>
                <a:sym typeface="Calibri"/>
              </a:rPr>
              <a:t> 		– a forgotten man</a:t>
            </a:r>
            <a:endParaRPr dirty="0"/>
          </a:p>
        </p:txBody>
      </p:sp>
      <p:pic>
        <p:nvPicPr>
          <p:cNvPr id="744" name="Google Shape;744;p44" descr="Jailer"/>
          <p:cNvPicPr preferRelativeResize="0"/>
          <p:nvPr/>
        </p:nvPicPr>
        <p:blipFill rotWithShape="1">
          <a:blip r:embed="rId4">
            <a:alphaModFix/>
          </a:blip>
          <a:srcRect/>
          <a:stretch/>
        </p:blipFill>
        <p:spPr>
          <a:xfrm>
            <a:off x="13270237" y="36517"/>
            <a:ext cx="6338252" cy="7605902"/>
          </a:xfrm>
          <a:prstGeom prst="rect">
            <a:avLst/>
          </a:prstGeom>
          <a:noFill/>
          <a:ln>
            <a:noFill/>
          </a:ln>
        </p:spPr>
      </p:pic>
      <p:pic>
        <p:nvPicPr>
          <p:cNvPr id="745" name="Google Shape;745;p44" descr="Lydia of Thyatira"/>
          <p:cNvPicPr preferRelativeResize="0"/>
          <p:nvPr/>
        </p:nvPicPr>
        <p:blipFill rotWithShape="1">
          <a:blip r:embed="rId5">
            <a:alphaModFix/>
          </a:blip>
          <a:srcRect/>
          <a:stretch/>
        </p:blipFill>
        <p:spPr>
          <a:xfrm>
            <a:off x="8324065" y="-25842"/>
            <a:ext cx="6338252" cy="7605902"/>
          </a:xfrm>
          <a:prstGeom prst="rect">
            <a:avLst/>
          </a:prstGeom>
          <a:noFill/>
          <a:ln>
            <a:noFill/>
          </a:ln>
        </p:spPr>
      </p:pic>
      <p:pic>
        <p:nvPicPr>
          <p:cNvPr id="746" name="Google Shape;746;p44" descr="The Fortune Teller"/>
          <p:cNvPicPr preferRelativeResize="0"/>
          <p:nvPr/>
        </p:nvPicPr>
        <p:blipFill rotWithShape="1">
          <a:blip r:embed="rId6">
            <a:alphaModFix/>
          </a:blip>
          <a:srcRect/>
          <a:stretch/>
        </p:blipFill>
        <p:spPr>
          <a:xfrm>
            <a:off x="10063659" y="2377522"/>
            <a:ext cx="6338252" cy="7605902"/>
          </a:xfrm>
          <a:prstGeom prst="rect">
            <a:avLst/>
          </a:prstGeom>
          <a:noFill/>
          <a:ln>
            <a:noFill/>
          </a:ln>
        </p:spPr>
      </p:pic>
      <p:sp>
        <p:nvSpPr>
          <p:cNvPr id="747" name="Google Shape;747;p44"/>
          <p:cNvSpPr txBox="1"/>
          <p:nvPr/>
        </p:nvSpPr>
        <p:spPr>
          <a:xfrm>
            <a:off x="570852" y="8017941"/>
            <a:ext cx="8268348" cy="538609"/>
          </a:xfrm>
          <a:prstGeom prst="rect">
            <a:avLst/>
          </a:prstGeom>
          <a:noFill/>
          <a:ln>
            <a:noFill/>
          </a:ln>
        </p:spPr>
        <p:txBody>
          <a:bodyPr spcFirstLastPara="1" wrap="square" lIns="0" tIns="0" rIns="0" bIns="0" anchor="t" anchorCtr="0">
            <a:spAutoFit/>
          </a:bodyPr>
          <a:lstStyle/>
          <a:p>
            <a:pPr marL="0" marR="0" lvl="0" indent="0" algn="l" rtl="0">
              <a:lnSpc>
                <a:spcPct val="116638"/>
              </a:lnSpc>
              <a:spcBef>
                <a:spcPts val="0"/>
              </a:spcBef>
              <a:spcAft>
                <a:spcPts val="0"/>
              </a:spcAft>
              <a:buClr>
                <a:srgbClr val="FFCB0F"/>
              </a:buClr>
              <a:buSzPts val="3600"/>
              <a:buFont typeface="Arial"/>
              <a:buNone/>
            </a:pPr>
            <a:r>
              <a:rPr lang="en-US" sz="3600" b="1" i="0" u="none" strike="noStrike" cap="none">
                <a:solidFill>
                  <a:srgbClr val="FFCB0F"/>
                </a:solidFill>
                <a:latin typeface="Montserrat SemiBold"/>
                <a:ea typeface="Montserrat SemiBold"/>
                <a:cs typeface="Montserrat SemiBold"/>
                <a:sym typeface="Montserrat SemiBold"/>
              </a:rPr>
              <a:t>3) New hearts 		</a:t>
            </a:r>
            <a:r>
              <a:rPr lang="en-US" sz="3200" b="1" i="1" u="none" strike="noStrike" cap="none">
                <a:solidFill>
                  <a:srgbClr val="FFFFFF"/>
                </a:solidFill>
                <a:latin typeface="Montserrat SemiBold"/>
                <a:ea typeface="Montserrat SemiBold"/>
                <a:cs typeface="Montserrat SemiBold"/>
                <a:sym typeface="Montserrat SemiBold"/>
              </a:rPr>
              <a:t>(16v14)</a:t>
            </a:r>
            <a:endParaRPr/>
          </a:p>
        </p:txBody>
      </p:sp>
      <p:pic>
        <p:nvPicPr>
          <p:cNvPr id="2" name="Google Shape;688;p1">
            <a:extLst>
              <a:ext uri="{FF2B5EF4-FFF2-40B4-BE49-F238E27FC236}">
                <a16:creationId xmlns:a16="http://schemas.microsoft.com/office/drawing/2014/main" id="{A836C72E-480B-5F38-DA1D-48DB7785AEE6}"/>
              </a:ext>
            </a:extLst>
          </p:cNvPr>
          <p:cNvPicPr preferRelativeResize="0">
            <a:picLocks noChangeAspect="1"/>
          </p:cNvPicPr>
          <p:nvPr/>
        </p:nvPicPr>
        <p:blipFill rotWithShape="1">
          <a:blip r:embed="rId7">
            <a:alphaModFix/>
          </a:blip>
          <a:srcRect/>
          <a:stretch/>
        </p:blipFill>
        <p:spPr>
          <a:xfrm>
            <a:off x="398694" y="8395093"/>
            <a:ext cx="2879448" cy="14397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708"/>
        <p:cNvGrpSpPr/>
        <p:nvPr/>
      </p:nvGrpSpPr>
      <p:grpSpPr>
        <a:xfrm>
          <a:off x="0" y="0"/>
          <a:ext cx="0" cy="0"/>
          <a:chOff x="0" y="0"/>
          <a:chExt cx="0" cy="0"/>
        </a:xfrm>
      </p:grpSpPr>
      <p:sp>
        <p:nvSpPr>
          <p:cNvPr id="710" name="Google Shape;710;p39"/>
          <p:cNvSpPr txBox="1"/>
          <p:nvPr/>
        </p:nvSpPr>
        <p:spPr>
          <a:xfrm>
            <a:off x="1838418" y="1330085"/>
            <a:ext cx="15204132" cy="904863"/>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40000"/>
              </a:lnSpc>
              <a:spcBef>
                <a:spcPts val="0"/>
              </a:spcBef>
              <a:spcAft>
                <a:spcPts val="0"/>
              </a:spcAft>
              <a:buClr>
                <a:srgbClr val="FFCB0F"/>
              </a:buClr>
              <a:buSzPts val="4200"/>
              <a:buFont typeface="Arial"/>
              <a:buNone/>
              <a:tabLst/>
              <a:defRPr/>
            </a:pPr>
            <a:r>
              <a:rPr kumimoji="0" lang="en-US" sz="4200" b="1" i="0" u="none" strike="noStrike" kern="0" cap="none" spc="0" normalizeH="0" baseline="0" noProof="0" dirty="0">
                <a:ln>
                  <a:noFill/>
                </a:ln>
                <a:solidFill>
                  <a:srgbClr val="FFCB0F"/>
                </a:solidFill>
                <a:effectLst/>
                <a:uLnTx/>
                <a:uFillTx/>
                <a:latin typeface="Montserrat"/>
                <a:ea typeface="Montserrat"/>
                <a:cs typeface="Montserrat"/>
                <a:sym typeface="Montserrat"/>
              </a:rPr>
              <a:t>What hasn’t changed?</a:t>
            </a:r>
          </a:p>
        </p:txBody>
      </p:sp>
      <p:pic>
        <p:nvPicPr>
          <p:cNvPr id="711" name="Google Shape;711;p39"/>
          <p:cNvPicPr preferRelativeResize="0"/>
          <p:nvPr/>
        </p:nvPicPr>
        <p:blipFill rotWithShape="1">
          <a:blip r:embed="rId3">
            <a:alphaModFix/>
          </a:blip>
          <a:srcRect/>
          <a:stretch/>
        </p:blipFill>
        <p:spPr>
          <a:xfrm rot="10800000">
            <a:off x="16957915" y="0"/>
            <a:ext cx="1330085" cy="1330085"/>
          </a:xfrm>
          <a:prstGeom prst="rect">
            <a:avLst/>
          </a:prstGeom>
          <a:noFill/>
          <a:ln>
            <a:noFill/>
          </a:ln>
        </p:spPr>
      </p:pic>
      <p:pic>
        <p:nvPicPr>
          <p:cNvPr id="712" name="Google Shape;712;p39"/>
          <p:cNvPicPr preferRelativeResize="0"/>
          <p:nvPr/>
        </p:nvPicPr>
        <p:blipFill rotWithShape="1">
          <a:blip r:embed="rId3">
            <a:alphaModFix/>
          </a:blip>
          <a:srcRect/>
          <a:stretch/>
        </p:blipFill>
        <p:spPr>
          <a:xfrm>
            <a:off x="0" y="8956915"/>
            <a:ext cx="1330085" cy="1330085"/>
          </a:xfrm>
          <a:prstGeom prst="rect">
            <a:avLst/>
          </a:prstGeom>
          <a:noFill/>
          <a:ln>
            <a:noFill/>
          </a:ln>
        </p:spPr>
      </p:pic>
      <p:pic>
        <p:nvPicPr>
          <p:cNvPr id="2" name="Google Shape;688;p1">
            <a:extLst>
              <a:ext uri="{FF2B5EF4-FFF2-40B4-BE49-F238E27FC236}">
                <a16:creationId xmlns:a16="http://schemas.microsoft.com/office/drawing/2014/main" id="{25D3E34A-41E1-1856-43FF-B5E8F9A2E855}"/>
              </a:ext>
            </a:extLst>
          </p:cNvPr>
          <p:cNvPicPr preferRelativeResize="0">
            <a:picLocks noChangeAspect="1"/>
          </p:cNvPicPr>
          <p:nvPr/>
        </p:nvPicPr>
        <p:blipFill rotWithShape="1">
          <a:blip r:embed="rId4">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2102258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920"/>
        <p:cNvGrpSpPr/>
        <p:nvPr/>
      </p:nvGrpSpPr>
      <p:grpSpPr>
        <a:xfrm>
          <a:off x="0" y="0"/>
          <a:ext cx="0" cy="0"/>
          <a:chOff x="0" y="0"/>
          <a:chExt cx="0" cy="0"/>
        </a:xfrm>
      </p:grpSpPr>
      <p:pic>
        <p:nvPicPr>
          <p:cNvPr id="921" name="Google Shape;921;p119"/>
          <p:cNvPicPr preferRelativeResize="0"/>
          <p:nvPr/>
        </p:nvPicPr>
        <p:blipFill rotWithShape="1">
          <a:blip r:embed="rId3">
            <a:alphaModFix/>
          </a:blip>
          <a:srcRect l="5556" r="5555"/>
          <a:stretch/>
        </p:blipFill>
        <p:spPr>
          <a:xfrm>
            <a:off x="9144000" y="0"/>
            <a:ext cx="9144000" cy="10287000"/>
          </a:xfrm>
          <a:prstGeom prst="rect">
            <a:avLst/>
          </a:prstGeom>
          <a:noFill/>
          <a:ln>
            <a:noFill/>
          </a:ln>
        </p:spPr>
      </p:pic>
      <p:sp>
        <p:nvSpPr>
          <p:cNvPr id="923" name="Google Shape;923;p119"/>
          <p:cNvSpPr txBox="1"/>
          <p:nvPr/>
        </p:nvSpPr>
        <p:spPr>
          <a:xfrm>
            <a:off x="2106640" y="4725626"/>
            <a:ext cx="6463202" cy="2592761"/>
          </a:xfrm>
          <a:prstGeom prst="rect">
            <a:avLst/>
          </a:prstGeom>
          <a:noFill/>
          <a:ln>
            <a:noFill/>
          </a:ln>
        </p:spPr>
        <p:txBody>
          <a:bodyPr spcFirstLastPara="1" wrap="square" lIns="0" tIns="0" rIns="0" bIns="0" anchor="t" anchorCtr="0">
            <a:spAutoFit/>
          </a:bodyPr>
          <a:lstStyle/>
          <a:p>
            <a:pPr marL="0" marR="0" lvl="0" indent="0" algn="l" rtl="0">
              <a:lnSpc>
                <a:spcPct val="117000"/>
              </a:lnSpc>
              <a:spcBef>
                <a:spcPts val="0"/>
              </a:spcBef>
              <a:spcAft>
                <a:spcPts val="0"/>
              </a:spcAft>
              <a:buClr>
                <a:srgbClr val="FFCB0F"/>
              </a:buClr>
              <a:buSzPts val="4400"/>
              <a:buFont typeface="Montserrat SemiBold"/>
              <a:buNone/>
            </a:pPr>
            <a:r>
              <a:rPr lang="en-US" sz="3600" b="0" i="0" u="none" strike="noStrike" cap="none">
                <a:solidFill>
                  <a:srgbClr val="FFFFFF"/>
                </a:solidFill>
                <a:latin typeface="Montserrat"/>
                <a:ea typeface="Montserrat"/>
                <a:cs typeface="Montserrat"/>
                <a:sym typeface="Montserrat"/>
              </a:rPr>
              <a:t>The </a:t>
            </a:r>
            <a:r>
              <a:rPr lang="en-US" sz="3600" b="1" i="0" u="none" strike="noStrike" cap="none">
                <a:solidFill>
                  <a:srgbClr val="FFC000"/>
                </a:solidFill>
                <a:latin typeface="Montserrat"/>
                <a:ea typeface="Montserrat"/>
                <a:cs typeface="Montserrat"/>
                <a:sym typeface="Montserrat"/>
              </a:rPr>
              <a:t>start </a:t>
            </a:r>
            <a:r>
              <a:rPr lang="en-US" sz="3600" b="0" i="0" u="none" strike="noStrike" cap="none">
                <a:solidFill>
                  <a:srgbClr val="FFFFFF"/>
                </a:solidFill>
                <a:latin typeface="Montserrat"/>
                <a:ea typeface="Montserrat"/>
                <a:cs typeface="Montserrat"/>
                <a:sym typeface="Montserrat"/>
              </a:rPr>
              <a:t>(Genesis) and </a:t>
            </a:r>
            <a:r>
              <a:rPr lang="en-US" sz="3600" b="1" i="0" u="none" strike="noStrike" cap="none">
                <a:solidFill>
                  <a:srgbClr val="FFC000"/>
                </a:solidFill>
                <a:latin typeface="Montserrat"/>
                <a:ea typeface="Montserrat"/>
                <a:cs typeface="Montserrat"/>
                <a:sym typeface="Montserrat"/>
              </a:rPr>
              <a:t>end</a:t>
            </a:r>
            <a:r>
              <a:rPr lang="en-US" sz="3600" b="0" i="0" u="none" strike="noStrike" cap="none">
                <a:solidFill>
                  <a:srgbClr val="FFFFFF"/>
                </a:solidFill>
                <a:latin typeface="Montserrat"/>
                <a:ea typeface="Montserrat"/>
                <a:cs typeface="Montserrat"/>
                <a:sym typeface="Montserrat"/>
              </a:rPr>
              <a:t> of the story (Revelation) both show God’s heart for all nations.</a:t>
            </a:r>
            <a:endParaRPr sz="3600" b="0" i="0" u="none" strike="noStrike" cap="none">
              <a:solidFill>
                <a:srgbClr val="FFFFFF"/>
              </a:solidFill>
              <a:latin typeface="Montserrat"/>
              <a:ea typeface="Montserrat"/>
              <a:cs typeface="Montserrat"/>
              <a:sym typeface="Montserrat"/>
            </a:endParaRPr>
          </a:p>
        </p:txBody>
      </p:sp>
      <p:sp>
        <p:nvSpPr>
          <p:cNvPr id="924" name="Google Shape;924;p119"/>
          <p:cNvSpPr txBox="1"/>
          <p:nvPr/>
        </p:nvSpPr>
        <p:spPr>
          <a:xfrm>
            <a:off x="1028700" y="1028700"/>
            <a:ext cx="7307226"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u="none" strike="noStrike" cap="none" dirty="0">
                <a:solidFill>
                  <a:srgbClr val="FFCB0F"/>
                </a:solidFill>
                <a:latin typeface="Montserrat" pitchFamily="2" charset="77"/>
                <a:ea typeface="Montserrat SemiBold"/>
                <a:cs typeface="Montserrat SemiBold"/>
                <a:sym typeface="Montserrat SemiBold"/>
              </a:rPr>
              <a:t>What hasn’t changed?</a:t>
            </a:r>
            <a:endParaRPr sz="4800" b="1" u="none" strike="noStrike" cap="none" dirty="0">
              <a:solidFill>
                <a:srgbClr val="FFCB0F"/>
              </a:solidFill>
              <a:latin typeface="Montserrat" pitchFamily="2" charset="77"/>
              <a:ea typeface="Montserrat SemiBold"/>
              <a:cs typeface="Montserrat SemiBold"/>
              <a:sym typeface="Montserrat SemiBold"/>
            </a:endParaRPr>
          </a:p>
        </p:txBody>
      </p:sp>
      <p:pic>
        <p:nvPicPr>
          <p:cNvPr id="925" name="Google Shape;925;p119"/>
          <p:cNvPicPr preferRelativeResize="0"/>
          <p:nvPr/>
        </p:nvPicPr>
        <p:blipFill rotWithShape="1">
          <a:blip r:embed="rId4">
            <a:alphaModFix/>
          </a:blip>
          <a:srcRect/>
          <a:stretch/>
        </p:blipFill>
        <p:spPr>
          <a:xfrm rot="10800000">
            <a:off x="8002293" y="0"/>
            <a:ext cx="1141707" cy="1141707"/>
          </a:xfrm>
          <a:prstGeom prst="rect">
            <a:avLst/>
          </a:prstGeom>
          <a:noFill/>
          <a:ln>
            <a:noFill/>
          </a:ln>
        </p:spPr>
      </p:pic>
      <p:sp>
        <p:nvSpPr>
          <p:cNvPr id="926" name="Google Shape;926;p119"/>
          <p:cNvSpPr txBox="1"/>
          <p:nvPr/>
        </p:nvSpPr>
        <p:spPr>
          <a:xfrm>
            <a:off x="1873350" y="1990766"/>
            <a:ext cx="7307226"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000" b="1" i="0" u="none" strike="noStrike" cap="none">
                <a:solidFill>
                  <a:srgbClr val="FFFFFF"/>
                </a:solidFill>
                <a:latin typeface="Montserrat SemiBold"/>
                <a:ea typeface="Montserrat SemiBold"/>
                <a:cs typeface="Montserrat SemiBold"/>
                <a:sym typeface="Montserrat SemiBold"/>
              </a:rPr>
              <a:t>1) God’s heart for mission</a:t>
            </a:r>
            <a:endParaRPr sz="4000" b="1" i="0" u="none" strike="noStrike" cap="none">
              <a:solidFill>
                <a:srgbClr val="FFFFFF"/>
              </a:solidFill>
              <a:latin typeface="Montserrat SemiBold"/>
              <a:ea typeface="Montserrat SemiBold"/>
              <a:cs typeface="Montserrat SemiBold"/>
              <a:sym typeface="Montserrat SemiBold"/>
            </a:endParaRPr>
          </a:p>
        </p:txBody>
      </p:sp>
      <p:pic>
        <p:nvPicPr>
          <p:cNvPr id="2" name="Google Shape;688;p1">
            <a:extLst>
              <a:ext uri="{FF2B5EF4-FFF2-40B4-BE49-F238E27FC236}">
                <a16:creationId xmlns:a16="http://schemas.microsoft.com/office/drawing/2014/main" id="{E80047E5-F5AF-1777-2C41-6B4FC82E1E1D}"/>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pic>
        <p:nvPicPr>
          <p:cNvPr id="3" name="Google Shape;712;p39">
            <a:extLst>
              <a:ext uri="{FF2B5EF4-FFF2-40B4-BE49-F238E27FC236}">
                <a16:creationId xmlns:a16="http://schemas.microsoft.com/office/drawing/2014/main" id="{8B8DD1F3-4B92-8F25-0047-47A1380A6B4F}"/>
              </a:ext>
            </a:extLst>
          </p:cNvPr>
          <p:cNvPicPr preferRelativeResize="0"/>
          <p:nvPr/>
        </p:nvPicPr>
        <p:blipFill rotWithShape="1">
          <a:blip r:embed="rId4">
            <a:alphaModFix/>
          </a:blip>
          <a:srcRect/>
          <a:stretch/>
        </p:blipFill>
        <p:spPr>
          <a:xfrm>
            <a:off x="0" y="8956915"/>
            <a:ext cx="1330085" cy="133008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931"/>
        <p:cNvGrpSpPr/>
        <p:nvPr/>
      </p:nvGrpSpPr>
      <p:grpSpPr>
        <a:xfrm>
          <a:off x="0" y="0"/>
          <a:ext cx="0" cy="0"/>
          <a:chOff x="0" y="0"/>
          <a:chExt cx="0" cy="0"/>
        </a:xfrm>
      </p:grpSpPr>
      <p:pic>
        <p:nvPicPr>
          <p:cNvPr id="932" name="Google Shape;932;p122"/>
          <p:cNvPicPr preferRelativeResize="0"/>
          <p:nvPr/>
        </p:nvPicPr>
        <p:blipFill rotWithShape="1">
          <a:blip r:embed="rId3">
            <a:alphaModFix/>
          </a:blip>
          <a:srcRect t="12500" b="12500"/>
          <a:stretch/>
        </p:blipFill>
        <p:spPr>
          <a:xfrm>
            <a:off x="9144000" y="0"/>
            <a:ext cx="9144000" cy="10287000"/>
          </a:xfrm>
          <a:prstGeom prst="rect">
            <a:avLst/>
          </a:prstGeom>
          <a:noFill/>
          <a:ln>
            <a:noFill/>
          </a:ln>
        </p:spPr>
      </p:pic>
      <p:sp>
        <p:nvSpPr>
          <p:cNvPr id="934" name="Google Shape;934;p122"/>
          <p:cNvSpPr txBox="1"/>
          <p:nvPr/>
        </p:nvSpPr>
        <p:spPr>
          <a:xfrm>
            <a:off x="2106640" y="4725626"/>
            <a:ext cx="5665759" cy="2592569"/>
          </a:xfrm>
          <a:prstGeom prst="rect">
            <a:avLst/>
          </a:prstGeom>
          <a:noFill/>
          <a:ln>
            <a:noFill/>
          </a:ln>
        </p:spPr>
        <p:txBody>
          <a:bodyPr spcFirstLastPara="1" wrap="square" lIns="0" tIns="0" rIns="0" bIns="0" anchor="t" anchorCtr="0">
            <a:spAutoFit/>
          </a:bodyPr>
          <a:lstStyle/>
          <a:p>
            <a:pPr marL="0" marR="0" lvl="0" indent="0" algn="l" rtl="0">
              <a:lnSpc>
                <a:spcPct val="117000"/>
              </a:lnSpc>
              <a:spcBef>
                <a:spcPts val="0"/>
              </a:spcBef>
              <a:spcAft>
                <a:spcPts val="0"/>
              </a:spcAft>
              <a:buClr>
                <a:srgbClr val="FFCB0F"/>
              </a:buClr>
              <a:buSzPts val="4400"/>
              <a:buFont typeface="Montserrat SemiBold"/>
              <a:buNone/>
            </a:pPr>
            <a:r>
              <a:rPr lang="en-US" sz="3600" b="1" i="0" u="none" strike="noStrike" cap="none">
                <a:solidFill>
                  <a:srgbClr val="FFCB0F"/>
                </a:solidFill>
                <a:latin typeface="Montserrat SemiBold"/>
                <a:ea typeface="Montserrat SemiBold"/>
                <a:cs typeface="Montserrat SemiBold"/>
                <a:sym typeface="Montserrat SemiBold"/>
              </a:rPr>
              <a:t>81.7% </a:t>
            </a:r>
            <a:r>
              <a:rPr lang="en-US" sz="3600" b="0" i="0" u="none" strike="noStrike" cap="none">
                <a:solidFill>
                  <a:srgbClr val="FFFFFF"/>
                </a:solidFill>
                <a:latin typeface="Montserrat"/>
                <a:ea typeface="Montserrat"/>
                <a:cs typeface="Montserrat"/>
                <a:sym typeface="Montserrat"/>
              </a:rPr>
              <a:t>of non-Christians on the earth do not know a Christian.</a:t>
            </a:r>
            <a:endParaRPr sz="3600" b="0" i="0" u="none" strike="noStrike" cap="none">
              <a:solidFill>
                <a:srgbClr val="000000"/>
              </a:solidFill>
              <a:latin typeface="Arial"/>
              <a:ea typeface="Arial"/>
              <a:cs typeface="Arial"/>
              <a:sym typeface="Arial"/>
            </a:endParaRPr>
          </a:p>
          <a:p>
            <a:pPr marL="0" marR="0" lvl="0" indent="0" algn="l" rtl="0">
              <a:lnSpc>
                <a:spcPct val="117000"/>
              </a:lnSpc>
              <a:spcBef>
                <a:spcPts val="0"/>
              </a:spcBef>
              <a:spcAft>
                <a:spcPts val="0"/>
              </a:spcAft>
              <a:buClr>
                <a:srgbClr val="000000"/>
              </a:buClr>
              <a:buSzPts val="2799"/>
              <a:buFont typeface="Calibri"/>
              <a:buNone/>
            </a:pPr>
            <a:endParaRPr sz="3600" b="0" i="0" u="none" strike="noStrike" cap="none">
              <a:solidFill>
                <a:srgbClr val="FFFFFF"/>
              </a:solidFill>
              <a:latin typeface="Montserrat"/>
              <a:ea typeface="Montserrat"/>
              <a:cs typeface="Montserrat"/>
              <a:sym typeface="Montserrat"/>
            </a:endParaRPr>
          </a:p>
        </p:txBody>
      </p:sp>
      <p:pic>
        <p:nvPicPr>
          <p:cNvPr id="936" name="Google Shape;936;p122"/>
          <p:cNvPicPr preferRelativeResize="0"/>
          <p:nvPr/>
        </p:nvPicPr>
        <p:blipFill rotWithShape="1">
          <a:blip r:embed="rId4">
            <a:alphaModFix/>
          </a:blip>
          <a:srcRect/>
          <a:stretch/>
        </p:blipFill>
        <p:spPr>
          <a:xfrm rot="10800000">
            <a:off x="8002293" y="0"/>
            <a:ext cx="1141707" cy="1141707"/>
          </a:xfrm>
          <a:prstGeom prst="rect">
            <a:avLst/>
          </a:prstGeom>
          <a:noFill/>
          <a:ln>
            <a:noFill/>
          </a:ln>
        </p:spPr>
      </p:pic>
      <p:sp>
        <p:nvSpPr>
          <p:cNvPr id="937" name="Google Shape;937;p122"/>
          <p:cNvSpPr txBox="1"/>
          <p:nvPr/>
        </p:nvSpPr>
        <p:spPr>
          <a:xfrm>
            <a:off x="9180576" y="9791700"/>
            <a:ext cx="37338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Montserrat"/>
                <a:ea typeface="Montserrat"/>
                <a:cs typeface="Montserrat"/>
                <a:sym typeface="Montserrat"/>
              </a:rPr>
              <a:t>Image by Freepik - 23179501</a:t>
            </a:r>
            <a:endParaRPr sz="1400" b="0" i="0" u="none" strike="noStrike" cap="none">
              <a:solidFill>
                <a:srgbClr val="000000"/>
              </a:solidFill>
              <a:latin typeface="Arial"/>
              <a:ea typeface="Arial"/>
              <a:cs typeface="Arial"/>
              <a:sym typeface="Arial"/>
            </a:endParaRPr>
          </a:p>
        </p:txBody>
      </p:sp>
      <p:sp>
        <p:nvSpPr>
          <p:cNvPr id="938" name="Google Shape;938;p122"/>
          <p:cNvSpPr txBox="1"/>
          <p:nvPr/>
        </p:nvSpPr>
        <p:spPr>
          <a:xfrm>
            <a:off x="1873350" y="1990766"/>
            <a:ext cx="7307226"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000" b="1" i="0" u="none" strike="noStrike" cap="none" dirty="0">
                <a:solidFill>
                  <a:srgbClr val="FFFFFF"/>
                </a:solidFill>
                <a:latin typeface="Montserrat SemiBold"/>
                <a:ea typeface="Montserrat SemiBold"/>
                <a:cs typeface="Montserrat SemiBold"/>
                <a:sym typeface="Montserrat SemiBold"/>
              </a:rPr>
              <a:t>2) The need</a:t>
            </a:r>
            <a:endParaRPr sz="4000" b="1" i="0" u="none" strike="noStrike" cap="none" dirty="0">
              <a:solidFill>
                <a:srgbClr val="FFFFFF"/>
              </a:solidFill>
              <a:latin typeface="Montserrat SemiBold"/>
              <a:ea typeface="Montserrat SemiBold"/>
              <a:cs typeface="Montserrat SemiBold"/>
              <a:sym typeface="Montserrat SemiBold"/>
            </a:endParaRPr>
          </a:p>
        </p:txBody>
      </p:sp>
      <p:sp>
        <p:nvSpPr>
          <p:cNvPr id="2" name="Google Shape;924;p119">
            <a:extLst>
              <a:ext uri="{FF2B5EF4-FFF2-40B4-BE49-F238E27FC236}">
                <a16:creationId xmlns:a16="http://schemas.microsoft.com/office/drawing/2014/main" id="{2278039C-1288-B8B5-9DB2-9D4514459AEB}"/>
              </a:ext>
            </a:extLst>
          </p:cNvPr>
          <p:cNvSpPr txBox="1"/>
          <p:nvPr/>
        </p:nvSpPr>
        <p:spPr>
          <a:xfrm>
            <a:off x="1028700" y="1028700"/>
            <a:ext cx="7307226"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u="none" strike="noStrike" cap="none" dirty="0">
                <a:solidFill>
                  <a:srgbClr val="FFCB0F"/>
                </a:solidFill>
                <a:latin typeface="Montserrat" pitchFamily="2" charset="77"/>
                <a:ea typeface="Montserrat SemiBold"/>
                <a:cs typeface="Montserrat SemiBold"/>
                <a:sym typeface="Montserrat SemiBold"/>
              </a:rPr>
              <a:t>What hasn’t changed?</a:t>
            </a:r>
            <a:endParaRPr sz="4800" b="1" u="none" strike="noStrike" cap="none" dirty="0">
              <a:solidFill>
                <a:srgbClr val="FFCB0F"/>
              </a:solidFill>
              <a:latin typeface="Montserrat" pitchFamily="2" charset="77"/>
              <a:ea typeface="Montserrat SemiBold"/>
              <a:cs typeface="Montserrat SemiBold"/>
              <a:sym typeface="Montserrat SemiBold"/>
            </a:endParaRPr>
          </a:p>
        </p:txBody>
      </p:sp>
      <p:pic>
        <p:nvPicPr>
          <p:cNvPr id="3" name="Google Shape;688;p1">
            <a:extLst>
              <a:ext uri="{FF2B5EF4-FFF2-40B4-BE49-F238E27FC236}">
                <a16:creationId xmlns:a16="http://schemas.microsoft.com/office/drawing/2014/main" id="{896BE2E4-9F47-0CC8-5E11-D9161EB755AE}"/>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pic>
        <p:nvPicPr>
          <p:cNvPr id="4" name="Google Shape;712;p39">
            <a:extLst>
              <a:ext uri="{FF2B5EF4-FFF2-40B4-BE49-F238E27FC236}">
                <a16:creationId xmlns:a16="http://schemas.microsoft.com/office/drawing/2014/main" id="{4DDDAF98-507E-F2A6-D330-2D2ED9F54595}"/>
              </a:ext>
            </a:extLst>
          </p:cNvPr>
          <p:cNvPicPr preferRelativeResize="0"/>
          <p:nvPr/>
        </p:nvPicPr>
        <p:blipFill rotWithShape="1">
          <a:blip r:embed="rId4">
            <a:alphaModFix/>
          </a:blip>
          <a:srcRect/>
          <a:stretch/>
        </p:blipFill>
        <p:spPr>
          <a:xfrm>
            <a:off x="0" y="8956915"/>
            <a:ext cx="1330085" cy="133008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950"/>
        <p:cNvGrpSpPr/>
        <p:nvPr/>
      </p:nvGrpSpPr>
      <p:grpSpPr>
        <a:xfrm>
          <a:off x="0" y="0"/>
          <a:ext cx="0" cy="0"/>
          <a:chOff x="0" y="0"/>
          <a:chExt cx="0" cy="0"/>
        </a:xfrm>
      </p:grpSpPr>
      <p:pic>
        <p:nvPicPr>
          <p:cNvPr id="1951" name="Google Shape;1951;p26"/>
          <p:cNvPicPr preferRelativeResize="0"/>
          <p:nvPr/>
        </p:nvPicPr>
        <p:blipFill rotWithShape="1">
          <a:blip r:embed="rId3">
            <a:alphaModFix/>
          </a:blip>
          <a:srcRect t="2597" b="2586"/>
          <a:stretch/>
        </p:blipFill>
        <p:spPr>
          <a:xfrm>
            <a:off x="9144000" y="0"/>
            <a:ext cx="9144003" cy="10287002"/>
          </a:xfrm>
          <a:prstGeom prst="rect">
            <a:avLst/>
          </a:prstGeom>
          <a:noFill/>
          <a:ln>
            <a:noFill/>
          </a:ln>
        </p:spPr>
      </p:pic>
      <p:sp>
        <p:nvSpPr>
          <p:cNvPr id="1953" name="Google Shape;1953;p26"/>
          <p:cNvSpPr txBox="1"/>
          <p:nvPr/>
        </p:nvSpPr>
        <p:spPr>
          <a:xfrm>
            <a:off x="2106640" y="4725626"/>
            <a:ext cx="5742000" cy="30162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6638"/>
              </a:lnSpc>
              <a:spcBef>
                <a:spcPts val="0"/>
              </a:spcBef>
              <a:spcAft>
                <a:spcPts val="0"/>
              </a:spcAft>
              <a:buClr>
                <a:srgbClr val="FFFFFF"/>
              </a:buClr>
              <a:buSzPts val="3600"/>
              <a:buFont typeface="Montserrat"/>
              <a:buNone/>
              <a:tabLst/>
              <a:defRPr/>
            </a:pPr>
            <a:r>
              <a:rPr kumimoji="0" lang="en-US" sz="3600" b="0" i="0" u="none" strike="noStrike" kern="0" cap="none" spc="0" normalizeH="0" baseline="0" noProof="0">
                <a:ln>
                  <a:noFill/>
                </a:ln>
                <a:solidFill>
                  <a:srgbClr val="FFFFFF"/>
                </a:solidFill>
                <a:effectLst/>
                <a:uLnTx/>
                <a:uFillTx/>
                <a:latin typeface="Montserrat"/>
                <a:ea typeface="Montserrat"/>
                <a:cs typeface="Montserrat"/>
                <a:sym typeface="Montserrat"/>
              </a:rPr>
              <a:t>Of the 8,000 comuni (city, town or village) in Italy, nearly </a:t>
            </a:r>
            <a:r>
              <a:rPr kumimoji="0" lang="en-US" sz="3600"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7,000</a:t>
            </a:r>
            <a:r>
              <a:rPr kumimoji="0" lang="en-US" sz="3600" b="0" i="0" u="none" strike="noStrike" kern="0" cap="none" spc="0" normalizeH="0" baseline="0" noProof="0">
                <a:ln>
                  <a:noFill/>
                </a:ln>
                <a:solidFill>
                  <a:srgbClr val="FFFFFF"/>
                </a:solidFill>
                <a:effectLst/>
                <a:uLnTx/>
                <a:uFillTx/>
                <a:latin typeface="Montserrat"/>
                <a:ea typeface="Montserrat"/>
                <a:cs typeface="Montserrat"/>
                <a:sym typeface="Montserrat"/>
              </a:rPr>
              <a:t> have no evangelical church.</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50017"/>
              </a:lnSpc>
              <a:spcBef>
                <a:spcPts val="0"/>
              </a:spcBef>
              <a:spcAft>
                <a:spcPts val="0"/>
              </a:spcAft>
              <a:buClr>
                <a:srgbClr val="000000"/>
              </a:buClr>
              <a:buSzPts val="2799"/>
              <a:buFont typeface="Calibri"/>
              <a:buNone/>
              <a:tabLst/>
              <a:defRPr/>
            </a:pPr>
            <a:endParaRPr kumimoji="0" sz="2799"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pic>
        <p:nvPicPr>
          <p:cNvPr id="1955" name="Google Shape;1955;p26"/>
          <p:cNvPicPr preferRelativeResize="0"/>
          <p:nvPr/>
        </p:nvPicPr>
        <p:blipFill rotWithShape="1">
          <a:blip r:embed="rId4">
            <a:alphaModFix/>
          </a:blip>
          <a:srcRect/>
          <a:stretch/>
        </p:blipFill>
        <p:spPr>
          <a:xfrm rot="10800000">
            <a:off x="8002293" y="0"/>
            <a:ext cx="1141707" cy="1141707"/>
          </a:xfrm>
          <a:prstGeom prst="rect">
            <a:avLst/>
          </a:prstGeom>
          <a:noFill/>
          <a:ln>
            <a:noFill/>
          </a:ln>
        </p:spPr>
      </p:pic>
      <p:sp>
        <p:nvSpPr>
          <p:cNvPr id="1956" name="Google Shape;1956;p26"/>
          <p:cNvSpPr txBox="1"/>
          <p:nvPr/>
        </p:nvSpPr>
        <p:spPr>
          <a:xfrm>
            <a:off x="9180574" y="9791700"/>
            <a:ext cx="9144000" cy="354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00"/>
              </a:buClr>
              <a:buSzPts val="1800"/>
              <a:buFont typeface="Montserrat"/>
              <a:buNone/>
              <a:tabLst/>
              <a:defRPr/>
            </a:pPr>
            <a:r>
              <a:rPr kumimoji="0" lang="en-US" sz="1700" b="0" i="0" u="none" strike="noStrike" kern="0" cap="none" spc="0" normalizeH="0" baseline="0" noProof="0">
                <a:ln>
                  <a:noFill/>
                </a:ln>
                <a:solidFill>
                  <a:srgbClr val="FFFF00"/>
                </a:solidFill>
                <a:effectLst/>
                <a:uLnTx/>
                <a:uFillTx/>
                <a:latin typeface="Montserrat"/>
                <a:ea typeface="Montserrat"/>
                <a:cs typeface="Montserrat"/>
                <a:sym typeface="Montserrat"/>
              </a:rPr>
              <a:t>Photo by Arthur Yeti on Unsplash</a:t>
            </a:r>
            <a:endParaRPr kumimoji="0" sz="1700" b="0" i="0" u="none" strike="noStrike" kern="0" cap="none" spc="0" normalizeH="0" baseline="0" noProof="0">
              <a:ln>
                <a:noFill/>
              </a:ln>
              <a:solidFill>
                <a:srgbClr val="FFFF00"/>
              </a:solidFill>
              <a:effectLst/>
              <a:uLnTx/>
              <a:uFillTx/>
              <a:latin typeface="Montserrat"/>
              <a:ea typeface="Montserrat"/>
              <a:cs typeface="Montserrat"/>
              <a:sym typeface="Montserrat"/>
            </a:endParaRPr>
          </a:p>
        </p:txBody>
      </p:sp>
      <p:sp>
        <p:nvSpPr>
          <p:cNvPr id="2" name="Google Shape;938;p122">
            <a:extLst>
              <a:ext uri="{FF2B5EF4-FFF2-40B4-BE49-F238E27FC236}">
                <a16:creationId xmlns:a16="http://schemas.microsoft.com/office/drawing/2014/main" id="{BC350BD9-77CD-EF02-3674-8C3B27AA7C98}"/>
              </a:ext>
            </a:extLst>
          </p:cNvPr>
          <p:cNvSpPr txBox="1"/>
          <p:nvPr/>
        </p:nvSpPr>
        <p:spPr>
          <a:xfrm>
            <a:off x="1873350" y="1990766"/>
            <a:ext cx="7307226"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000" b="1" i="0" u="none" strike="noStrike" cap="none" dirty="0">
                <a:solidFill>
                  <a:srgbClr val="FFFFFF"/>
                </a:solidFill>
                <a:latin typeface="Montserrat SemiBold"/>
                <a:ea typeface="Montserrat SemiBold"/>
                <a:cs typeface="Montserrat SemiBold"/>
                <a:sym typeface="Montserrat SemiBold"/>
              </a:rPr>
              <a:t>2) The need</a:t>
            </a:r>
            <a:endParaRPr sz="4000" b="1" i="0" u="none" strike="noStrike" cap="none" dirty="0">
              <a:solidFill>
                <a:srgbClr val="FFFFFF"/>
              </a:solidFill>
              <a:latin typeface="Montserrat SemiBold"/>
              <a:ea typeface="Montserrat SemiBold"/>
              <a:cs typeface="Montserrat SemiBold"/>
              <a:sym typeface="Montserrat SemiBold"/>
            </a:endParaRPr>
          </a:p>
        </p:txBody>
      </p:sp>
      <p:sp>
        <p:nvSpPr>
          <p:cNvPr id="3" name="Google Shape;924;p119">
            <a:extLst>
              <a:ext uri="{FF2B5EF4-FFF2-40B4-BE49-F238E27FC236}">
                <a16:creationId xmlns:a16="http://schemas.microsoft.com/office/drawing/2014/main" id="{EE3C0E02-3077-9CB5-F763-81EC4EEAB9B2}"/>
              </a:ext>
            </a:extLst>
          </p:cNvPr>
          <p:cNvSpPr txBox="1"/>
          <p:nvPr/>
        </p:nvSpPr>
        <p:spPr>
          <a:xfrm>
            <a:off x="1028700" y="1028700"/>
            <a:ext cx="7307226"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u="none" strike="noStrike" cap="none" dirty="0">
                <a:solidFill>
                  <a:srgbClr val="FFCB0F"/>
                </a:solidFill>
                <a:latin typeface="Montserrat" pitchFamily="2" charset="77"/>
                <a:ea typeface="Montserrat SemiBold"/>
                <a:cs typeface="Montserrat SemiBold"/>
                <a:sym typeface="Montserrat SemiBold"/>
              </a:rPr>
              <a:t>What hasn’t changed?</a:t>
            </a:r>
            <a:endParaRPr sz="4800" b="1" u="none" strike="noStrike" cap="none" dirty="0">
              <a:solidFill>
                <a:srgbClr val="FFCB0F"/>
              </a:solidFill>
              <a:latin typeface="Montserrat" pitchFamily="2" charset="77"/>
              <a:ea typeface="Montserrat SemiBold"/>
              <a:cs typeface="Montserrat SemiBold"/>
              <a:sym typeface="Montserrat SemiBold"/>
            </a:endParaRPr>
          </a:p>
        </p:txBody>
      </p:sp>
      <p:pic>
        <p:nvPicPr>
          <p:cNvPr id="4" name="Google Shape;688;p1">
            <a:extLst>
              <a:ext uri="{FF2B5EF4-FFF2-40B4-BE49-F238E27FC236}">
                <a16:creationId xmlns:a16="http://schemas.microsoft.com/office/drawing/2014/main" id="{A295E109-A3C7-D9FA-CC7A-6F77640F2BA6}"/>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pic>
        <p:nvPicPr>
          <p:cNvPr id="5" name="Google Shape;712;p39">
            <a:extLst>
              <a:ext uri="{FF2B5EF4-FFF2-40B4-BE49-F238E27FC236}">
                <a16:creationId xmlns:a16="http://schemas.microsoft.com/office/drawing/2014/main" id="{D908C974-DD04-8F23-028A-A51C4A396152}"/>
              </a:ext>
            </a:extLst>
          </p:cNvPr>
          <p:cNvPicPr preferRelativeResize="0"/>
          <p:nvPr/>
        </p:nvPicPr>
        <p:blipFill rotWithShape="1">
          <a:blip r:embed="rId4">
            <a:alphaModFix/>
          </a:blip>
          <a:srcRect/>
          <a:stretch/>
        </p:blipFill>
        <p:spPr>
          <a:xfrm>
            <a:off x="0" y="8956915"/>
            <a:ext cx="1330085" cy="133008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961"/>
        <p:cNvGrpSpPr/>
        <p:nvPr/>
      </p:nvGrpSpPr>
      <p:grpSpPr>
        <a:xfrm>
          <a:off x="0" y="0"/>
          <a:ext cx="0" cy="0"/>
          <a:chOff x="0" y="0"/>
          <a:chExt cx="0" cy="0"/>
        </a:xfrm>
      </p:grpSpPr>
      <p:sp>
        <p:nvSpPr>
          <p:cNvPr id="1963" name="Google Shape;1963;p27"/>
          <p:cNvSpPr txBox="1"/>
          <p:nvPr/>
        </p:nvSpPr>
        <p:spPr>
          <a:xfrm>
            <a:off x="2106650" y="3224175"/>
            <a:ext cx="4933800" cy="561762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6638"/>
              </a:lnSpc>
              <a:spcBef>
                <a:spcPts val="0"/>
              </a:spcBef>
              <a:spcAft>
                <a:spcPts val="0"/>
              </a:spcAft>
              <a:buClr>
                <a:srgbClr val="FFFFFF"/>
              </a:buClr>
              <a:buSzPts val="3600"/>
              <a:buFont typeface="Montserrat"/>
              <a:buNone/>
              <a:tabLst/>
              <a:defRPr/>
            </a:pPr>
            <a:r>
              <a:rPr kumimoji="0" lang="en-US" sz="3600" b="0" i="0" u="none" strike="noStrike" kern="0" cap="none" spc="0" normalizeH="0" baseline="0" noProof="0">
                <a:ln>
                  <a:noFill/>
                </a:ln>
                <a:solidFill>
                  <a:srgbClr val="FFFFFF"/>
                </a:solidFill>
                <a:effectLst/>
                <a:uLnTx/>
                <a:uFillTx/>
                <a:latin typeface="Montserrat"/>
                <a:ea typeface="Montserrat"/>
                <a:cs typeface="Montserrat"/>
                <a:sym typeface="Montserrat"/>
              </a:rPr>
              <a:t>There are </a:t>
            </a:r>
            <a:r>
              <a:rPr kumimoji="0" lang="en-US" sz="3600"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120</a:t>
            </a:r>
            <a:r>
              <a:rPr kumimoji="0" lang="en-US" sz="3600" b="0" i="0" u="none" strike="noStrike" kern="0" cap="none" spc="0" normalizeH="0" baseline="0" noProof="0">
                <a:ln>
                  <a:noFill/>
                </a:ln>
                <a:solidFill>
                  <a:srgbClr val="FFFFFF"/>
                </a:solidFill>
                <a:effectLst/>
                <a:uLnTx/>
                <a:uFillTx/>
                <a:latin typeface="Montserrat"/>
                <a:ea typeface="Montserrat"/>
                <a:cs typeface="Montserrat"/>
                <a:sym typeface="Montserrat"/>
              </a:rPr>
              <a:t> communities in Ireland of </a:t>
            </a:r>
            <a:r>
              <a:rPr kumimoji="0" lang="en-US" sz="3600"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5,000 </a:t>
            </a:r>
            <a:r>
              <a:rPr kumimoji="0" lang="en-US" sz="3600" b="0" i="0" u="none" strike="noStrike" kern="0" cap="none" spc="0" normalizeH="0" baseline="0" noProof="0">
                <a:ln>
                  <a:noFill/>
                </a:ln>
                <a:solidFill>
                  <a:srgbClr val="FFFFFF"/>
                </a:solidFill>
                <a:effectLst/>
                <a:uLnTx/>
                <a:uFillTx/>
                <a:latin typeface="Montserrat"/>
                <a:ea typeface="Montserrat"/>
                <a:cs typeface="Montserrat"/>
                <a:sym typeface="Montserrat"/>
              </a:rPr>
              <a:t>people or more with no evangelical witness.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16638"/>
              </a:lnSpc>
              <a:spcBef>
                <a:spcPts val="0"/>
              </a:spcBef>
              <a:spcAft>
                <a:spcPts val="0"/>
              </a:spcAft>
              <a:buClr>
                <a:srgbClr val="FFFFFF"/>
              </a:buClr>
              <a:buSzPts val="3600"/>
              <a:buFont typeface="Montserrat"/>
              <a:buNone/>
              <a:tabLst/>
              <a:defRPr/>
            </a:pPr>
            <a:endParaRPr kumimoji="0" sz="3600" b="0" i="0" u="none" strike="noStrike" kern="0" cap="none" spc="0" normalizeH="0" baseline="0" noProof="0">
              <a:ln>
                <a:noFill/>
              </a:ln>
              <a:solidFill>
                <a:srgbClr val="FFFFFF"/>
              </a:solidFill>
              <a:effectLst/>
              <a:uLnTx/>
              <a:uFillTx/>
              <a:latin typeface="Montserrat"/>
              <a:ea typeface="Montserrat"/>
              <a:cs typeface="Montserrat"/>
              <a:sym typeface="Montserrat"/>
            </a:endParaRPr>
          </a:p>
          <a:p>
            <a:pPr marL="0" marR="0" lvl="0" indent="0" algn="r" defTabSz="914400" rtl="0" eaLnBrk="1" fontAlgn="auto" latinLnBrk="0" hangingPunct="1">
              <a:lnSpc>
                <a:spcPct val="116638"/>
              </a:lnSpc>
              <a:spcBef>
                <a:spcPts val="0"/>
              </a:spcBef>
              <a:spcAft>
                <a:spcPts val="0"/>
              </a:spcAft>
              <a:buClr>
                <a:srgbClr val="FFFFFF"/>
              </a:buClr>
              <a:buSzPts val="3600"/>
              <a:buFont typeface="Montserrat"/>
              <a:buNone/>
              <a:tabLst/>
              <a:defRPr/>
            </a:pPr>
            <a:r>
              <a:rPr kumimoji="0" lang="en-US" sz="2000" b="0" i="0" u="none" strike="noStrike" kern="0" cap="none" spc="0" normalizeH="0" baseline="0" noProof="0">
                <a:ln>
                  <a:noFill/>
                </a:ln>
                <a:solidFill>
                  <a:srgbClr val="FFFF00"/>
                </a:solidFill>
                <a:effectLst/>
                <a:uLnTx/>
                <a:uFillTx/>
                <a:latin typeface="Montserrat"/>
                <a:ea typeface="Montserrat"/>
                <a:cs typeface="Montserrat"/>
                <a:sym typeface="Montserrat"/>
              </a:rPr>
              <a:t>Yellow</a:t>
            </a:r>
            <a:r>
              <a:rPr kumimoji="0" lang="en-US" sz="2000" b="0" i="0" u="none" strike="noStrike" kern="0" cap="none" spc="0" normalizeH="0" baseline="0" noProof="0">
                <a:ln>
                  <a:noFill/>
                </a:ln>
                <a:solidFill>
                  <a:srgbClr val="FFFFFF"/>
                </a:solidFill>
                <a:effectLst/>
                <a:uLnTx/>
                <a:uFillTx/>
                <a:latin typeface="Montserrat"/>
                <a:ea typeface="Montserrat"/>
                <a:cs typeface="Montserrat"/>
                <a:sym typeface="Montserrat"/>
              </a:rPr>
              <a:t> = 5,000-10,000</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116638"/>
              </a:lnSpc>
              <a:spcBef>
                <a:spcPts val="0"/>
              </a:spcBef>
              <a:spcAft>
                <a:spcPts val="0"/>
              </a:spcAft>
              <a:buClr>
                <a:srgbClr val="FFFFFF"/>
              </a:buClr>
              <a:buSzPts val="3600"/>
              <a:buFont typeface="Montserrat"/>
              <a:buNone/>
              <a:tabLst/>
              <a:defRPr/>
            </a:pPr>
            <a:r>
              <a:rPr kumimoji="0" lang="en-US" sz="2000" b="0" i="0" u="none" strike="noStrike" kern="0" cap="none" spc="0" normalizeH="0" baseline="0" noProof="0">
                <a:ln>
                  <a:noFill/>
                </a:ln>
                <a:solidFill>
                  <a:srgbClr val="FFC000"/>
                </a:solidFill>
                <a:effectLst/>
                <a:uLnTx/>
                <a:uFillTx/>
                <a:latin typeface="Montserrat"/>
                <a:ea typeface="Montserrat"/>
                <a:cs typeface="Montserrat"/>
                <a:sym typeface="Montserrat"/>
              </a:rPr>
              <a:t>Orange</a:t>
            </a:r>
            <a:r>
              <a:rPr kumimoji="0" lang="en-US" sz="2000" b="0" i="0" u="none" strike="noStrike" kern="0" cap="none" spc="0" normalizeH="0" baseline="0" noProof="0">
                <a:ln>
                  <a:noFill/>
                </a:ln>
                <a:solidFill>
                  <a:srgbClr val="FFFFFF"/>
                </a:solidFill>
                <a:effectLst/>
                <a:uLnTx/>
                <a:uFillTx/>
                <a:latin typeface="Montserrat"/>
                <a:ea typeface="Montserrat"/>
                <a:cs typeface="Montserrat"/>
                <a:sym typeface="Montserrat"/>
              </a:rPr>
              <a:t> = 10,000-15,000</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r" defTabSz="914400" rtl="0" eaLnBrk="1" fontAlgn="auto" latinLnBrk="0" hangingPunct="1">
              <a:lnSpc>
                <a:spcPct val="116638"/>
              </a:lnSpc>
              <a:spcBef>
                <a:spcPts val="0"/>
              </a:spcBef>
              <a:spcAft>
                <a:spcPts val="0"/>
              </a:spcAft>
              <a:buClr>
                <a:srgbClr val="FFFFFF"/>
              </a:buClr>
              <a:buSzPts val="3600"/>
              <a:buFont typeface="Montserrat"/>
              <a:buNone/>
              <a:tabLst/>
              <a:defRPr/>
            </a:pPr>
            <a:r>
              <a:rPr kumimoji="0" lang="en-US" sz="2000" b="0" i="0" u="none" strike="noStrike" kern="0" cap="none" spc="0" normalizeH="0" baseline="0" noProof="0">
                <a:ln>
                  <a:noFill/>
                </a:ln>
                <a:solidFill>
                  <a:srgbClr val="FF0000"/>
                </a:solidFill>
                <a:effectLst/>
                <a:uLnTx/>
                <a:uFillTx/>
                <a:latin typeface="Montserrat"/>
                <a:ea typeface="Montserrat"/>
                <a:cs typeface="Montserrat"/>
                <a:sym typeface="Montserrat"/>
              </a:rPr>
              <a:t>Red</a:t>
            </a:r>
            <a:r>
              <a:rPr kumimoji="0" lang="en-US" sz="2000" b="0" i="0" u="none" strike="noStrike" kern="0" cap="none" spc="0" normalizeH="0" baseline="0" noProof="0">
                <a:ln>
                  <a:noFill/>
                </a:ln>
                <a:solidFill>
                  <a:srgbClr val="FFFFFF"/>
                </a:solidFill>
                <a:effectLst/>
                <a:uLnTx/>
                <a:uFillTx/>
                <a:latin typeface="Montserrat"/>
                <a:ea typeface="Montserrat"/>
                <a:cs typeface="Montserrat"/>
                <a:sym typeface="Montserrat"/>
              </a:rPr>
              <a:t> = 25,000+</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965" name="Google Shape;1965;p27"/>
          <p:cNvPicPr preferRelativeResize="0"/>
          <p:nvPr/>
        </p:nvPicPr>
        <p:blipFill rotWithShape="1">
          <a:blip r:embed="rId3">
            <a:alphaModFix/>
          </a:blip>
          <a:srcRect/>
          <a:stretch/>
        </p:blipFill>
        <p:spPr>
          <a:xfrm rot="10800000">
            <a:off x="8002293" y="0"/>
            <a:ext cx="1141707" cy="1141707"/>
          </a:xfrm>
          <a:prstGeom prst="rect">
            <a:avLst/>
          </a:prstGeom>
          <a:noFill/>
          <a:ln>
            <a:noFill/>
          </a:ln>
        </p:spPr>
      </p:pic>
      <p:pic>
        <p:nvPicPr>
          <p:cNvPr id="1966" name="Google Shape;1966;p27" descr="Screen Shot 2020-02-05 at 14.39.54.png"/>
          <p:cNvPicPr preferRelativeResize="0"/>
          <p:nvPr/>
        </p:nvPicPr>
        <p:blipFill rotWithShape="1">
          <a:blip r:embed="rId4">
            <a:alphaModFix/>
          </a:blip>
          <a:srcRect/>
          <a:stretch/>
        </p:blipFill>
        <p:spPr>
          <a:xfrm>
            <a:off x="10390108" y="0"/>
            <a:ext cx="7927891" cy="10287000"/>
          </a:xfrm>
          <a:prstGeom prst="rect">
            <a:avLst/>
          </a:prstGeom>
          <a:noFill/>
          <a:ln>
            <a:noFill/>
          </a:ln>
        </p:spPr>
      </p:pic>
      <p:sp>
        <p:nvSpPr>
          <p:cNvPr id="2" name="Google Shape;938;p122">
            <a:extLst>
              <a:ext uri="{FF2B5EF4-FFF2-40B4-BE49-F238E27FC236}">
                <a16:creationId xmlns:a16="http://schemas.microsoft.com/office/drawing/2014/main" id="{3BDB6CE4-2867-9BB9-5E08-21A18D6E7E6E}"/>
              </a:ext>
            </a:extLst>
          </p:cNvPr>
          <p:cNvSpPr txBox="1"/>
          <p:nvPr/>
        </p:nvSpPr>
        <p:spPr>
          <a:xfrm>
            <a:off x="1873350" y="1990766"/>
            <a:ext cx="7307226"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000" b="1" i="0" u="none" strike="noStrike" cap="none" dirty="0">
                <a:solidFill>
                  <a:srgbClr val="FFFFFF"/>
                </a:solidFill>
                <a:latin typeface="Montserrat SemiBold"/>
                <a:ea typeface="Montserrat SemiBold"/>
                <a:cs typeface="Montserrat SemiBold"/>
                <a:sym typeface="Montserrat SemiBold"/>
              </a:rPr>
              <a:t>2) The need</a:t>
            </a:r>
            <a:endParaRPr sz="4000" b="1" i="0" u="none" strike="noStrike" cap="none" dirty="0">
              <a:solidFill>
                <a:srgbClr val="FFFFFF"/>
              </a:solidFill>
              <a:latin typeface="Montserrat SemiBold"/>
              <a:ea typeface="Montserrat SemiBold"/>
              <a:cs typeface="Montserrat SemiBold"/>
              <a:sym typeface="Montserrat SemiBold"/>
            </a:endParaRPr>
          </a:p>
        </p:txBody>
      </p:sp>
      <p:sp>
        <p:nvSpPr>
          <p:cNvPr id="3" name="Google Shape;924;p119">
            <a:extLst>
              <a:ext uri="{FF2B5EF4-FFF2-40B4-BE49-F238E27FC236}">
                <a16:creationId xmlns:a16="http://schemas.microsoft.com/office/drawing/2014/main" id="{407894D9-6293-ABD9-7573-DC5172C61D85}"/>
              </a:ext>
            </a:extLst>
          </p:cNvPr>
          <p:cNvSpPr txBox="1"/>
          <p:nvPr/>
        </p:nvSpPr>
        <p:spPr>
          <a:xfrm>
            <a:off x="1028700" y="1028700"/>
            <a:ext cx="7307226"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u="none" strike="noStrike" cap="none" dirty="0">
                <a:solidFill>
                  <a:srgbClr val="FFCB0F"/>
                </a:solidFill>
                <a:latin typeface="Montserrat" pitchFamily="2" charset="77"/>
                <a:ea typeface="Montserrat SemiBold"/>
                <a:cs typeface="Montserrat SemiBold"/>
                <a:sym typeface="Montserrat SemiBold"/>
              </a:rPr>
              <a:t>What hasn’t changed?</a:t>
            </a:r>
            <a:endParaRPr sz="4800" b="1" u="none" strike="noStrike" cap="none" dirty="0">
              <a:solidFill>
                <a:srgbClr val="FFCB0F"/>
              </a:solidFill>
              <a:latin typeface="Montserrat" pitchFamily="2" charset="77"/>
              <a:ea typeface="Montserrat SemiBold"/>
              <a:cs typeface="Montserrat SemiBold"/>
              <a:sym typeface="Montserrat SemiBold"/>
            </a:endParaRPr>
          </a:p>
        </p:txBody>
      </p:sp>
      <p:pic>
        <p:nvPicPr>
          <p:cNvPr id="4" name="Google Shape;688;p1">
            <a:extLst>
              <a:ext uri="{FF2B5EF4-FFF2-40B4-BE49-F238E27FC236}">
                <a16:creationId xmlns:a16="http://schemas.microsoft.com/office/drawing/2014/main" id="{3376B1EE-AB5C-3A0B-BA4B-02716D2E1FFC}"/>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pic>
        <p:nvPicPr>
          <p:cNvPr id="5" name="Google Shape;712;p39">
            <a:extLst>
              <a:ext uri="{FF2B5EF4-FFF2-40B4-BE49-F238E27FC236}">
                <a16:creationId xmlns:a16="http://schemas.microsoft.com/office/drawing/2014/main" id="{A7082F5F-8BD4-2EA0-D931-B03104BBFC81}"/>
              </a:ext>
            </a:extLst>
          </p:cNvPr>
          <p:cNvPicPr preferRelativeResize="0"/>
          <p:nvPr/>
        </p:nvPicPr>
        <p:blipFill rotWithShape="1">
          <a:blip r:embed="rId3">
            <a:alphaModFix/>
          </a:blip>
          <a:srcRect/>
          <a:stretch/>
        </p:blipFill>
        <p:spPr>
          <a:xfrm>
            <a:off x="0" y="8956915"/>
            <a:ext cx="1330085" cy="133008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1993"/>
        <p:cNvGrpSpPr/>
        <p:nvPr/>
      </p:nvGrpSpPr>
      <p:grpSpPr>
        <a:xfrm>
          <a:off x="0" y="0"/>
          <a:ext cx="0" cy="0"/>
          <a:chOff x="0" y="0"/>
          <a:chExt cx="0" cy="0"/>
        </a:xfrm>
      </p:grpSpPr>
      <p:pic>
        <p:nvPicPr>
          <p:cNvPr id="1994" name="Google Shape;1994;p30"/>
          <p:cNvPicPr preferRelativeResize="0"/>
          <p:nvPr/>
        </p:nvPicPr>
        <p:blipFill rotWithShape="1">
          <a:blip r:embed="rId3">
            <a:alphaModFix/>
          </a:blip>
          <a:srcRect l="5554" r="5554"/>
          <a:stretch/>
        </p:blipFill>
        <p:spPr>
          <a:xfrm>
            <a:off x="9144000" y="0"/>
            <a:ext cx="9144003" cy="10287002"/>
          </a:xfrm>
          <a:prstGeom prst="rect">
            <a:avLst/>
          </a:prstGeom>
          <a:noFill/>
          <a:ln>
            <a:noFill/>
          </a:ln>
        </p:spPr>
      </p:pic>
      <p:sp>
        <p:nvSpPr>
          <p:cNvPr id="1996" name="Google Shape;1996;p30"/>
          <p:cNvSpPr txBox="1"/>
          <p:nvPr/>
        </p:nvSpPr>
        <p:spPr>
          <a:xfrm>
            <a:off x="2106640" y="4725626"/>
            <a:ext cx="5742000" cy="36624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6638"/>
              </a:lnSpc>
              <a:spcBef>
                <a:spcPts val="0"/>
              </a:spcBef>
              <a:spcAft>
                <a:spcPts val="0"/>
              </a:spcAft>
              <a:buClr>
                <a:srgbClr val="FFFFFF"/>
              </a:buClr>
              <a:buSzPts val="3600"/>
              <a:buFont typeface="Montserrat"/>
              <a:buNone/>
              <a:tabLst/>
              <a:defRPr/>
            </a:pPr>
            <a:r>
              <a:rPr kumimoji="0" lang="en-US" sz="3600" b="0" i="0" u="none" strike="noStrike" kern="0" cap="none" spc="0" normalizeH="0" baseline="0" noProof="0">
                <a:ln>
                  <a:noFill/>
                </a:ln>
                <a:solidFill>
                  <a:srgbClr val="FFFFFF"/>
                </a:solidFill>
                <a:effectLst/>
                <a:uLnTx/>
                <a:uFillTx/>
                <a:latin typeface="Montserrat"/>
                <a:ea typeface="Montserrat"/>
                <a:cs typeface="Montserrat"/>
                <a:sym typeface="Montserrat"/>
              </a:rPr>
              <a:t>To have 1 evangelical church in France for every 10,000 people, over </a:t>
            </a:r>
            <a:r>
              <a:rPr kumimoji="0" lang="en-US" sz="3600" b="1" i="0" u="none" strike="noStrike" kern="0" cap="none" spc="0" normalizeH="0" baseline="0" noProof="0">
                <a:ln>
                  <a:noFill/>
                </a:ln>
                <a:solidFill>
                  <a:srgbClr val="FFCB0F"/>
                </a:solidFill>
                <a:effectLst/>
                <a:uLnTx/>
                <a:uFillTx/>
                <a:latin typeface="Montserrat SemiBold"/>
                <a:ea typeface="Montserrat SemiBold"/>
                <a:cs typeface="Montserrat SemiBold"/>
                <a:sym typeface="Montserrat SemiBold"/>
              </a:rPr>
              <a:t>4,000</a:t>
            </a:r>
            <a:r>
              <a:rPr kumimoji="0" lang="en-US" sz="3600" b="0" i="0" u="none" strike="noStrike" kern="0" cap="none" spc="0" normalizeH="0" baseline="0" noProof="0">
                <a:ln>
                  <a:noFill/>
                </a:ln>
                <a:solidFill>
                  <a:srgbClr val="FFFFFF"/>
                </a:solidFill>
                <a:effectLst/>
                <a:uLnTx/>
                <a:uFillTx/>
                <a:latin typeface="Montserrat"/>
                <a:ea typeface="Montserrat"/>
                <a:cs typeface="Montserrat"/>
                <a:sym typeface="Montserrat"/>
              </a:rPr>
              <a:t> churches need to be planted.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50017"/>
              </a:lnSpc>
              <a:spcBef>
                <a:spcPts val="0"/>
              </a:spcBef>
              <a:spcAft>
                <a:spcPts val="0"/>
              </a:spcAft>
              <a:buClr>
                <a:srgbClr val="000000"/>
              </a:buClr>
              <a:buSzPts val="2799"/>
              <a:buFont typeface="Calibri"/>
              <a:buNone/>
              <a:tabLst/>
              <a:defRPr/>
            </a:pPr>
            <a:endParaRPr kumimoji="0" sz="2799"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pic>
        <p:nvPicPr>
          <p:cNvPr id="1998" name="Google Shape;1998;p30"/>
          <p:cNvPicPr preferRelativeResize="0"/>
          <p:nvPr/>
        </p:nvPicPr>
        <p:blipFill rotWithShape="1">
          <a:blip r:embed="rId4">
            <a:alphaModFix/>
          </a:blip>
          <a:srcRect/>
          <a:stretch/>
        </p:blipFill>
        <p:spPr>
          <a:xfrm rot="10800000">
            <a:off x="8002293" y="0"/>
            <a:ext cx="1141707" cy="1141707"/>
          </a:xfrm>
          <a:prstGeom prst="rect">
            <a:avLst/>
          </a:prstGeom>
          <a:noFill/>
          <a:ln>
            <a:noFill/>
          </a:ln>
        </p:spPr>
      </p:pic>
      <p:sp>
        <p:nvSpPr>
          <p:cNvPr id="1999" name="Google Shape;1999;p30"/>
          <p:cNvSpPr txBox="1"/>
          <p:nvPr/>
        </p:nvSpPr>
        <p:spPr>
          <a:xfrm>
            <a:off x="9180574" y="9791700"/>
            <a:ext cx="9144000" cy="354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00"/>
              </a:buClr>
              <a:buSzPts val="1800"/>
              <a:buFont typeface="Montserrat"/>
              <a:buNone/>
              <a:tabLst/>
              <a:defRPr/>
            </a:pPr>
            <a:r>
              <a:rPr kumimoji="0" lang="en-US" sz="1700" b="0" i="0" u="none" strike="noStrike" kern="0" cap="none" spc="0" normalizeH="0" baseline="0" noProof="0">
                <a:ln>
                  <a:noFill/>
                </a:ln>
                <a:solidFill>
                  <a:srgbClr val="FFFF00"/>
                </a:solidFill>
                <a:effectLst/>
                <a:uLnTx/>
                <a:uFillTx/>
                <a:latin typeface="Montserrat"/>
                <a:ea typeface="Montserrat"/>
                <a:cs typeface="Montserrat"/>
                <a:sym typeface="Montserrat"/>
              </a:rPr>
              <a:t>https://www.facebook.com/Eglise.Protestante.Baptiste.Carcassonne/?locale=fr_FR</a:t>
            </a:r>
            <a:endParaRPr kumimoji="0" sz="1700" b="0" i="0" u="none" strike="noStrike" kern="0" cap="none" spc="0" normalizeH="0" baseline="0" noProof="0">
              <a:ln>
                <a:noFill/>
              </a:ln>
              <a:solidFill>
                <a:srgbClr val="FFFF00"/>
              </a:solidFill>
              <a:effectLst/>
              <a:uLnTx/>
              <a:uFillTx/>
              <a:latin typeface="Montserrat"/>
              <a:ea typeface="Montserrat"/>
              <a:cs typeface="Montserrat"/>
              <a:sym typeface="Montserrat"/>
            </a:endParaRPr>
          </a:p>
        </p:txBody>
      </p:sp>
      <p:sp>
        <p:nvSpPr>
          <p:cNvPr id="2" name="Google Shape;938;p122">
            <a:extLst>
              <a:ext uri="{FF2B5EF4-FFF2-40B4-BE49-F238E27FC236}">
                <a16:creationId xmlns:a16="http://schemas.microsoft.com/office/drawing/2014/main" id="{A7921D8D-E5F7-EF97-BE97-9D0B6F923EFA}"/>
              </a:ext>
            </a:extLst>
          </p:cNvPr>
          <p:cNvSpPr txBox="1"/>
          <p:nvPr/>
        </p:nvSpPr>
        <p:spPr>
          <a:xfrm>
            <a:off x="1873350" y="1990766"/>
            <a:ext cx="7307226"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000" b="1" i="0" u="none" strike="noStrike" cap="none" dirty="0">
                <a:solidFill>
                  <a:srgbClr val="FFFFFF"/>
                </a:solidFill>
                <a:latin typeface="Montserrat SemiBold"/>
                <a:ea typeface="Montserrat SemiBold"/>
                <a:cs typeface="Montserrat SemiBold"/>
                <a:sym typeface="Montserrat SemiBold"/>
              </a:rPr>
              <a:t>2) The need</a:t>
            </a:r>
            <a:endParaRPr sz="4000" b="1" i="0" u="none" strike="noStrike" cap="none" dirty="0">
              <a:solidFill>
                <a:srgbClr val="FFFFFF"/>
              </a:solidFill>
              <a:latin typeface="Montserrat SemiBold"/>
              <a:ea typeface="Montserrat SemiBold"/>
              <a:cs typeface="Montserrat SemiBold"/>
              <a:sym typeface="Montserrat SemiBold"/>
            </a:endParaRPr>
          </a:p>
        </p:txBody>
      </p:sp>
      <p:sp>
        <p:nvSpPr>
          <p:cNvPr id="3" name="Google Shape;924;p119">
            <a:extLst>
              <a:ext uri="{FF2B5EF4-FFF2-40B4-BE49-F238E27FC236}">
                <a16:creationId xmlns:a16="http://schemas.microsoft.com/office/drawing/2014/main" id="{178A4821-8D65-B1CB-2801-820BA32AA8B6}"/>
              </a:ext>
            </a:extLst>
          </p:cNvPr>
          <p:cNvSpPr txBox="1"/>
          <p:nvPr/>
        </p:nvSpPr>
        <p:spPr>
          <a:xfrm>
            <a:off x="1028700" y="1028700"/>
            <a:ext cx="7307226"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u="none" strike="noStrike" cap="none" dirty="0">
                <a:solidFill>
                  <a:srgbClr val="FFCB0F"/>
                </a:solidFill>
                <a:latin typeface="Montserrat" pitchFamily="2" charset="77"/>
                <a:ea typeface="Montserrat SemiBold"/>
                <a:cs typeface="Montserrat SemiBold"/>
                <a:sym typeface="Montserrat SemiBold"/>
              </a:rPr>
              <a:t>What hasn’t changed?</a:t>
            </a:r>
            <a:endParaRPr sz="4800" b="1" u="none" strike="noStrike" cap="none" dirty="0">
              <a:solidFill>
                <a:srgbClr val="FFCB0F"/>
              </a:solidFill>
              <a:latin typeface="Montserrat" pitchFamily="2" charset="77"/>
              <a:ea typeface="Montserrat SemiBold"/>
              <a:cs typeface="Montserrat SemiBold"/>
              <a:sym typeface="Montserrat SemiBold"/>
            </a:endParaRPr>
          </a:p>
        </p:txBody>
      </p:sp>
      <p:pic>
        <p:nvPicPr>
          <p:cNvPr id="4" name="Google Shape;688;p1">
            <a:extLst>
              <a:ext uri="{FF2B5EF4-FFF2-40B4-BE49-F238E27FC236}">
                <a16:creationId xmlns:a16="http://schemas.microsoft.com/office/drawing/2014/main" id="{FD3DFEC4-B28E-34C9-4750-4BCB99C34528}"/>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pic>
        <p:nvPicPr>
          <p:cNvPr id="5" name="Google Shape;712;p39">
            <a:extLst>
              <a:ext uri="{FF2B5EF4-FFF2-40B4-BE49-F238E27FC236}">
                <a16:creationId xmlns:a16="http://schemas.microsoft.com/office/drawing/2014/main" id="{023862C0-DFE5-7397-72AC-A26064C08D1F}"/>
              </a:ext>
            </a:extLst>
          </p:cNvPr>
          <p:cNvPicPr preferRelativeResize="0"/>
          <p:nvPr/>
        </p:nvPicPr>
        <p:blipFill rotWithShape="1">
          <a:blip r:embed="rId4">
            <a:alphaModFix/>
          </a:blip>
          <a:srcRect/>
          <a:stretch/>
        </p:blipFill>
        <p:spPr>
          <a:xfrm>
            <a:off x="0" y="8956915"/>
            <a:ext cx="1330085" cy="133008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a:blip r:embed="rId3"/>
          <a:srcRect l="2065" r="2065"/>
          <a:stretch/>
        </p:blipFill>
        <p:spPr>
          <a:xfrm>
            <a:off x="9507693" y="1"/>
            <a:ext cx="8743737" cy="10287000"/>
          </a:xfrm>
          <a:prstGeom prst="rect">
            <a:avLst/>
          </a:prstGeom>
          <a:noFill/>
          <a:ln>
            <a:noFill/>
          </a:ln>
        </p:spPr>
      </p:pic>
      <p:pic>
        <p:nvPicPr>
          <p:cNvPr id="93" name="Google Shape;93;p1"/>
          <p:cNvPicPr preferRelativeResize="0"/>
          <p:nvPr/>
        </p:nvPicPr>
        <p:blipFill rotWithShape="1">
          <a:blip r:embed="rId4">
            <a:alphaModFix/>
          </a:blip>
          <a:srcRect/>
          <a:stretch/>
        </p:blipFill>
        <p:spPr>
          <a:xfrm rot="10800000">
            <a:off x="8002293" y="0"/>
            <a:ext cx="1141707" cy="1141707"/>
          </a:xfrm>
          <a:prstGeom prst="rect">
            <a:avLst/>
          </a:prstGeom>
          <a:noFill/>
          <a:ln>
            <a:noFill/>
          </a:ln>
        </p:spPr>
      </p:pic>
      <p:sp>
        <p:nvSpPr>
          <p:cNvPr id="2" name="Google Shape;921;p24">
            <a:extLst>
              <a:ext uri="{FF2B5EF4-FFF2-40B4-BE49-F238E27FC236}">
                <a16:creationId xmlns:a16="http://schemas.microsoft.com/office/drawing/2014/main" id="{75CED8CF-8B71-DBDF-EED3-BB884C309A5E}"/>
              </a:ext>
            </a:extLst>
          </p:cNvPr>
          <p:cNvSpPr txBox="1"/>
          <p:nvPr/>
        </p:nvSpPr>
        <p:spPr>
          <a:xfrm>
            <a:off x="2106640" y="3004406"/>
            <a:ext cx="6305840" cy="518552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6638"/>
              </a:lnSpc>
              <a:spcBef>
                <a:spcPts val="0"/>
              </a:spcBef>
              <a:spcAft>
                <a:spcPts val="0"/>
              </a:spcAft>
              <a:buClr>
                <a:srgbClr val="FFFFFF"/>
              </a:buClr>
              <a:buSzPts val="3600"/>
              <a:buFont typeface="Montserrat"/>
              <a:buNone/>
              <a:tabLst/>
              <a:defRPr/>
            </a:pPr>
            <a:r>
              <a:rPr kumimoji="0" lang="en-GB" sz="3600" b="0" i="0" u="none" strike="noStrike" kern="0" cap="none" spc="0" normalizeH="0" baseline="0" noProof="0" dirty="0">
                <a:ln>
                  <a:noFill/>
                </a:ln>
                <a:solidFill>
                  <a:srgbClr val="FFFFFF"/>
                </a:solidFill>
                <a:effectLst/>
                <a:uLnTx/>
                <a:uFillTx/>
                <a:latin typeface="Montserrat"/>
                <a:ea typeface="Montserrat"/>
                <a:cs typeface="Montserrat"/>
                <a:sym typeface="Montserrat"/>
              </a:rPr>
              <a:t>There are </a:t>
            </a:r>
            <a:r>
              <a:rPr kumimoji="0" lang="en-GB" sz="3600" b="1" i="0" u="none" strike="noStrike" kern="0" cap="none" spc="0" normalizeH="0" baseline="0" noProof="0" dirty="0">
                <a:ln>
                  <a:noFill/>
                </a:ln>
                <a:solidFill>
                  <a:srgbClr val="FFC000"/>
                </a:solidFill>
                <a:effectLst/>
                <a:uLnTx/>
                <a:uFillTx/>
                <a:latin typeface="Montserrat"/>
                <a:ea typeface="Montserrat"/>
                <a:cs typeface="Montserrat"/>
                <a:sym typeface="Montserrat"/>
              </a:rPr>
              <a:t>500 million</a:t>
            </a:r>
            <a:r>
              <a:rPr kumimoji="0" lang="en-GB" sz="3600" b="0" i="0" u="none" strike="noStrike" kern="0" cap="none" spc="0" normalizeH="0" baseline="0" noProof="0" dirty="0">
                <a:ln>
                  <a:noFill/>
                </a:ln>
                <a:solidFill>
                  <a:srgbClr val="FFFFFF"/>
                </a:solidFill>
                <a:effectLst/>
                <a:uLnTx/>
                <a:uFillTx/>
                <a:latin typeface="Montserrat"/>
                <a:ea typeface="Montserrat"/>
                <a:cs typeface="Montserrat"/>
                <a:sym typeface="Montserrat"/>
              </a:rPr>
              <a:t> people in Central Asia. Only </a:t>
            </a:r>
            <a:r>
              <a:rPr kumimoji="0" lang="en-GB" sz="3600" b="1" i="0" u="none" strike="noStrike" kern="0" cap="none" spc="0" normalizeH="0" baseline="0" noProof="0" dirty="0">
                <a:ln>
                  <a:noFill/>
                </a:ln>
                <a:solidFill>
                  <a:srgbClr val="FFCB0F"/>
                </a:solidFill>
                <a:effectLst/>
                <a:uLnTx/>
                <a:uFillTx/>
                <a:latin typeface="Montserrat"/>
                <a:ea typeface="Montserrat"/>
                <a:cs typeface="Montserrat"/>
                <a:sym typeface="Montserrat"/>
              </a:rPr>
              <a:t>0.01%</a:t>
            </a:r>
            <a:r>
              <a:rPr kumimoji="0" lang="en-GB" sz="3600" b="0" i="0" u="none" strike="noStrike" kern="0" cap="none" spc="0" normalizeH="0" baseline="0" noProof="0" dirty="0">
                <a:ln>
                  <a:noFill/>
                </a:ln>
                <a:solidFill>
                  <a:srgbClr val="FFFFFF"/>
                </a:solidFill>
                <a:effectLst/>
                <a:uLnTx/>
                <a:uFillTx/>
                <a:latin typeface="Montserrat"/>
                <a:ea typeface="Montserrat"/>
                <a:cs typeface="Montserrat"/>
                <a:sym typeface="Montserrat"/>
              </a:rPr>
              <a:t> (50,000) of these are Bible believing Christians.</a:t>
            </a:r>
          </a:p>
          <a:p>
            <a:pPr marL="0" marR="0" lvl="0" indent="0" algn="l" defTabSz="914400" rtl="0" eaLnBrk="1" fontAlgn="auto" latinLnBrk="0" hangingPunct="1">
              <a:lnSpc>
                <a:spcPct val="116638"/>
              </a:lnSpc>
              <a:spcBef>
                <a:spcPts val="0"/>
              </a:spcBef>
              <a:spcAft>
                <a:spcPts val="0"/>
              </a:spcAft>
              <a:buClr>
                <a:srgbClr val="FFFFFF"/>
              </a:buClr>
              <a:buSzPts val="3600"/>
              <a:buFont typeface="Montserrat"/>
              <a:buNone/>
              <a:tabLst/>
              <a:defRPr/>
            </a:pPr>
            <a:endParaRPr kumimoji="0" lang="en-GB" sz="3600" b="0" i="0" u="none" strike="noStrike" kern="0" cap="none" spc="0" normalizeH="0" baseline="0" noProof="0" dirty="0">
              <a:ln>
                <a:noFill/>
              </a:ln>
              <a:solidFill>
                <a:srgbClr val="FFFFFF"/>
              </a:solidFill>
              <a:effectLst/>
              <a:uLnTx/>
              <a:uFillTx/>
              <a:latin typeface="Montserrat"/>
              <a:ea typeface="Montserrat"/>
              <a:cs typeface="Montserrat"/>
              <a:sym typeface="Montserrat"/>
            </a:endParaRPr>
          </a:p>
          <a:p>
            <a:pPr marL="0" marR="0" lvl="0" indent="0" algn="l" defTabSz="914400" rtl="0" eaLnBrk="1" fontAlgn="auto" latinLnBrk="0" hangingPunct="1">
              <a:lnSpc>
                <a:spcPct val="116638"/>
              </a:lnSpc>
              <a:spcBef>
                <a:spcPts val="0"/>
              </a:spcBef>
              <a:spcAft>
                <a:spcPts val="0"/>
              </a:spcAft>
              <a:buClr>
                <a:srgbClr val="FFFFFF"/>
              </a:buClr>
              <a:buSzPts val="3600"/>
              <a:buFont typeface="Montserrat"/>
              <a:buNone/>
              <a:tabLst/>
              <a:defRPr/>
            </a:pPr>
            <a:r>
              <a:rPr kumimoji="0" lang="en-GB" sz="3600" b="0" i="0" u="none" strike="noStrike" kern="0" cap="none" spc="0" normalizeH="0" baseline="0" noProof="0" dirty="0">
                <a:ln>
                  <a:noFill/>
                </a:ln>
                <a:solidFill>
                  <a:srgbClr val="FFFFFF"/>
                </a:solidFill>
                <a:effectLst/>
                <a:uLnTx/>
                <a:uFillTx/>
                <a:latin typeface="Montserrat"/>
                <a:ea typeface="Montserrat"/>
                <a:cs typeface="Montserrat"/>
                <a:sym typeface="Montserrat"/>
              </a:rPr>
              <a:t>One city of </a:t>
            </a:r>
            <a:r>
              <a:rPr kumimoji="0" lang="en-GB" sz="3600" b="1" i="0" u="none" strike="noStrike" kern="0" cap="none" spc="0" normalizeH="0" baseline="0" noProof="0" dirty="0">
                <a:ln>
                  <a:noFill/>
                </a:ln>
                <a:solidFill>
                  <a:srgbClr val="FFCB0F"/>
                </a:solidFill>
                <a:effectLst/>
                <a:uLnTx/>
                <a:uFillTx/>
                <a:latin typeface="Montserrat"/>
                <a:ea typeface="Montserrat"/>
                <a:cs typeface="Montserrat"/>
                <a:sym typeface="Montserrat"/>
              </a:rPr>
              <a:t>1.3m</a:t>
            </a:r>
            <a:r>
              <a:rPr kumimoji="0" lang="en-GB" sz="3600" b="0" i="0" u="none" strike="noStrike" kern="0" cap="none" spc="0" normalizeH="0" baseline="0" noProof="0" dirty="0">
                <a:ln>
                  <a:noFill/>
                </a:ln>
                <a:solidFill>
                  <a:srgbClr val="FFFFFF"/>
                </a:solidFill>
                <a:effectLst/>
                <a:uLnTx/>
                <a:uFillTx/>
                <a:latin typeface="Montserrat"/>
                <a:ea typeface="Montserrat"/>
                <a:cs typeface="Montserrat"/>
                <a:sym typeface="Montserrat"/>
              </a:rPr>
              <a:t> (size of Birmingham) only has </a:t>
            </a:r>
            <a:r>
              <a:rPr kumimoji="0" lang="en-GB" sz="3600" b="1" i="0" u="none" strike="noStrike" kern="0" cap="none" spc="0" normalizeH="0" baseline="0" noProof="0" dirty="0">
                <a:ln>
                  <a:noFill/>
                </a:ln>
                <a:solidFill>
                  <a:srgbClr val="FFCB0F"/>
                </a:solidFill>
                <a:effectLst/>
                <a:uLnTx/>
                <a:uFillTx/>
                <a:latin typeface="Montserrat"/>
                <a:ea typeface="Montserrat"/>
                <a:cs typeface="Montserrat"/>
                <a:sym typeface="Montserrat"/>
              </a:rPr>
              <a:t>25</a:t>
            </a:r>
            <a:r>
              <a:rPr kumimoji="0" lang="en-GB" sz="3600" b="0" i="0" u="none" strike="noStrike" kern="0" cap="none" spc="0" normalizeH="0" baseline="0" noProof="0" dirty="0">
                <a:ln>
                  <a:noFill/>
                </a:ln>
                <a:solidFill>
                  <a:srgbClr val="FFFFFF"/>
                </a:solidFill>
                <a:effectLst/>
                <a:uLnTx/>
                <a:uFillTx/>
                <a:latin typeface="Montserrat"/>
                <a:ea typeface="Montserrat"/>
                <a:cs typeface="Montserrat"/>
                <a:sym typeface="Montserrat"/>
              </a:rPr>
              <a:t> ethnic believers).</a:t>
            </a:r>
          </a:p>
        </p:txBody>
      </p:sp>
      <p:sp>
        <p:nvSpPr>
          <p:cNvPr id="3" name="Google Shape;938;p122">
            <a:extLst>
              <a:ext uri="{FF2B5EF4-FFF2-40B4-BE49-F238E27FC236}">
                <a16:creationId xmlns:a16="http://schemas.microsoft.com/office/drawing/2014/main" id="{26CC91F4-12D6-8CD6-88CF-F70300BCBF18}"/>
              </a:ext>
            </a:extLst>
          </p:cNvPr>
          <p:cNvSpPr txBox="1"/>
          <p:nvPr/>
        </p:nvSpPr>
        <p:spPr>
          <a:xfrm>
            <a:off x="1873350" y="1990766"/>
            <a:ext cx="7307226"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000" b="1" i="0" u="none" strike="noStrike" cap="none" dirty="0">
                <a:solidFill>
                  <a:srgbClr val="FFFFFF"/>
                </a:solidFill>
                <a:latin typeface="Montserrat SemiBold"/>
                <a:ea typeface="Montserrat SemiBold"/>
                <a:cs typeface="Montserrat SemiBold"/>
                <a:sym typeface="Montserrat SemiBold"/>
              </a:rPr>
              <a:t>2) The need</a:t>
            </a:r>
            <a:endParaRPr sz="4000" b="1" i="0" u="none" strike="noStrike" cap="none" dirty="0">
              <a:solidFill>
                <a:srgbClr val="FFFFFF"/>
              </a:solidFill>
              <a:latin typeface="Montserrat SemiBold"/>
              <a:ea typeface="Montserrat SemiBold"/>
              <a:cs typeface="Montserrat SemiBold"/>
              <a:sym typeface="Montserrat SemiBold"/>
            </a:endParaRPr>
          </a:p>
        </p:txBody>
      </p:sp>
      <p:sp>
        <p:nvSpPr>
          <p:cNvPr id="5" name="Google Shape;924;p119">
            <a:extLst>
              <a:ext uri="{FF2B5EF4-FFF2-40B4-BE49-F238E27FC236}">
                <a16:creationId xmlns:a16="http://schemas.microsoft.com/office/drawing/2014/main" id="{28BB4CB2-BCC2-2905-2A0E-2EE5595488BF}"/>
              </a:ext>
            </a:extLst>
          </p:cNvPr>
          <p:cNvSpPr txBox="1"/>
          <p:nvPr/>
        </p:nvSpPr>
        <p:spPr>
          <a:xfrm>
            <a:off x="1028700" y="1028700"/>
            <a:ext cx="7307226"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u="none" strike="noStrike" cap="none" dirty="0">
                <a:solidFill>
                  <a:srgbClr val="FFCB0F"/>
                </a:solidFill>
                <a:latin typeface="Montserrat" pitchFamily="2" charset="77"/>
                <a:ea typeface="Montserrat SemiBold"/>
                <a:cs typeface="Montserrat SemiBold"/>
                <a:sym typeface="Montserrat SemiBold"/>
              </a:rPr>
              <a:t>What hasn’t changed?</a:t>
            </a:r>
            <a:endParaRPr sz="4800" b="1" u="none" strike="noStrike" cap="none" dirty="0">
              <a:solidFill>
                <a:srgbClr val="FFCB0F"/>
              </a:solidFill>
              <a:latin typeface="Montserrat" pitchFamily="2" charset="77"/>
              <a:ea typeface="Montserrat SemiBold"/>
              <a:cs typeface="Montserrat SemiBold"/>
              <a:sym typeface="Montserrat SemiBold"/>
            </a:endParaRPr>
          </a:p>
        </p:txBody>
      </p:sp>
      <p:pic>
        <p:nvPicPr>
          <p:cNvPr id="6" name="Google Shape;688;p1">
            <a:extLst>
              <a:ext uri="{FF2B5EF4-FFF2-40B4-BE49-F238E27FC236}">
                <a16:creationId xmlns:a16="http://schemas.microsoft.com/office/drawing/2014/main" id="{D93A3D23-0346-DBC9-6449-1E960E8EF705}"/>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pic>
        <p:nvPicPr>
          <p:cNvPr id="7" name="Google Shape;712;p39">
            <a:extLst>
              <a:ext uri="{FF2B5EF4-FFF2-40B4-BE49-F238E27FC236}">
                <a16:creationId xmlns:a16="http://schemas.microsoft.com/office/drawing/2014/main" id="{F0863451-82F1-A6AD-C690-77F440E559F8}"/>
              </a:ext>
            </a:extLst>
          </p:cNvPr>
          <p:cNvPicPr preferRelativeResize="0"/>
          <p:nvPr/>
        </p:nvPicPr>
        <p:blipFill rotWithShape="1">
          <a:blip r:embed="rId4">
            <a:alphaModFix/>
          </a:blip>
          <a:srcRect/>
          <a:stretch/>
        </p:blipFill>
        <p:spPr>
          <a:xfrm>
            <a:off x="0" y="8956915"/>
            <a:ext cx="1330085" cy="1330085"/>
          </a:xfrm>
          <a:prstGeom prst="rect">
            <a:avLst/>
          </a:prstGeom>
          <a:noFill/>
          <a:ln>
            <a:noFill/>
          </a:ln>
        </p:spPr>
      </p:pic>
    </p:spTree>
    <p:extLst>
      <p:ext uri="{BB962C8B-B14F-4D97-AF65-F5344CB8AC3E}">
        <p14:creationId xmlns:p14="http://schemas.microsoft.com/office/powerpoint/2010/main" val="3564477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943"/>
        <p:cNvGrpSpPr/>
        <p:nvPr/>
      </p:nvGrpSpPr>
      <p:grpSpPr>
        <a:xfrm>
          <a:off x="0" y="0"/>
          <a:ext cx="0" cy="0"/>
          <a:chOff x="0" y="0"/>
          <a:chExt cx="0" cy="0"/>
        </a:xfrm>
      </p:grpSpPr>
      <p:pic>
        <p:nvPicPr>
          <p:cNvPr id="944" name="Google Shape;944;p120"/>
          <p:cNvPicPr preferRelativeResize="0"/>
          <p:nvPr/>
        </p:nvPicPr>
        <p:blipFill rotWithShape="1">
          <a:blip r:embed="rId3">
            <a:alphaModFix/>
          </a:blip>
          <a:srcRect l="-315" r="21460"/>
          <a:stretch/>
        </p:blipFill>
        <p:spPr>
          <a:xfrm>
            <a:off x="9144000" y="0"/>
            <a:ext cx="9144000" cy="10287000"/>
          </a:xfrm>
          <a:prstGeom prst="rect">
            <a:avLst/>
          </a:prstGeom>
          <a:noFill/>
          <a:ln>
            <a:noFill/>
          </a:ln>
        </p:spPr>
      </p:pic>
      <p:sp>
        <p:nvSpPr>
          <p:cNvPr id="946" name="Google Shape;946;p120"/>
          <p:cNvSpPr txBox="1"/>
          <p:nvPr/>
        </p:nvSpPr>
        <p:spPr>
          <a:xfrm>
            <a:off x="2106640" y="4725626"/>
            <a:ext cx="6697118" cy="3889142"/>
          </a:xfrm>
          <a:prstGeom prst="rect">
            <a:avLst/>
          </a:prstGeom>
          <a:noFill/>
          <a:ln>
            <a:noFill/>
          </a:ln>
        </p:spPr>
        <p:txBody>
          <a:bodyPr spcFirstLastPara="1" wrap="square" lIns="0" tIns="0" rIns="0" bIns="0" anchor="t" anchorCtr="0">
            <a:spAutoFit/>
          </a:bodyPr>
          <a:lstStyle/>
          <a:p>
            <a:pPr marL="0" marR="0" lvl="0" indent="0" algn="l" rtl="0">
              <a:lnSpc>
                <a:spcPct val="117000"/>
              </a:lnSpc>
              <a:spcBef>
                <a:spcPts val="0"/>
              </a:spcBef>
              <a:spcAft>
                <a:spcPts val="0"/>
              </a:spcAft>
              <a:buClr>
                <a:srgbClr val="FFCB0F"/>
              </a:buClr>
              <a:buSzPts val="4400"/>
              <a:buFont typeface="Montserrat SemiBold"/>
              <a:buNone/>
            </a:pPr>
            <a:r>
              <a:rPr lang="en-US" sz="3600" b="0" i="0" u="none" strike="noStrike" cap="none">
                <a:solidFill>
                  <a:srgbClr val="FFFFFF"/>
                </a:solidFill>
                <a:latin typeface="Montserrat"/>
                <a:ea typeface="Montserrat"/>
                <a:cs typeface="Montserrat"/>
                <a:sym typeface="Montserrat"/>
              </a:rPr>
              <a:t>For example, in</a:t>
            </a:r>
            <a:r>
              <a:rPr lang="en-US" sz="3600" b="1" i="0" u="none" strike="noStrike" cap="none">
                <a:solidFill>
                  <a:srgbClr val="FFCB0F"/>
                </a:solidFill>
                <a:latin typeface="Montserrat SemiBold"/>
                <a:ea typeface="Montserrat SemiBold"/>
                <a:cs typeface="Montserrat SemiBold"/>
                <a:sym typeface="Montserrat SemiBold"/>
              </a:rPr>
              <a:t> 1990</a:t>
            </a:r>
            <a:r>
              <a:rPr lang="en-US" sz="3600" b="0" i="0" u="none" strike="noStrike" cap="none">
                <a:solidFill>
                  <a:srgbClr val="FFFFFF"/>
                </a:solidFill>
                <a:latin typeface="Montserrat"/>
                <a:ea typeface="Montserrat"/>
                <a:cs typeface="Montserrat"/>
                <a:sym typeface="Montserrat"/>
              </a:rPr>
              <a:t> there was a handful of Christians and a couple of churches in Mongolia.</a:t>
            </a:r>
            <a:endParaRPr/>
          </a:p>
          <a:p>
            <a:pPr marL="0" marR="0" lvl="0" indent="0" algn="l" rtl="0">
              <a:lnSpc>
                <a:spcPct val="117000"/>
              </a:lnSpc>
              <a:spcBef>
                <a:spcPts val="0"/>
              </a:spcBef>
              <a:spcAft>
                <a:spcPts val="0"/>
              </a:spcAft>
              <a:buClr>
                <a:srgbClr val="FFCB0F"/>
              </a:buClr>
              <a:buSzPts val="4400"/>
              <a:buFont typeface="Montserrat SemiBold"/>
              <a:buNone/>
            </a:pPr>
            <a:r>
              <a:rPr lang="en-US" sz="3600" b="1" i="0" u="none" strike="noStrike" cap="none">
                <a:solidFill>
                  <a:srgbClr val="FFC000"/>
                </a:solidFill>
                <a:latin typeface="Montserrat"/>
                <a:ea typeface="Montserrat"/>
                <a:cs typeface="Montserrat"/>
                <a:sym typeface="Montserrat"/>
              </a:rPr>
              <a:t>Now </a:t>
            </a:r>
            <a:r>
              <a:rPr lang="en-US" sz="3600" b="0" i="0" u="none" strike="noStrike" cap="none">
                <a:solidFill>
                  <a:srgbClr val="FFFFFF"/>
                </a:solidFill>
                <a:latin typeface="Montserrat"/>
                <a:ea typeface="Montserrat"/>
                <a:cs typeface="Montserrat"/>
                <a:sym typeface="Montserrat"/>
              </a:rPr>
              <a:t>there are </a:t>
            </a:r>
            <a:r>
              <a:rPr lang="en-US" sz="3600" b="1" i="0" u="none" strike="noStrike" cap="none">
                <a:solidFill>
                  <a:srgbClr val="FFC000"/>
                </a:solidFill>
                <a:latin typeface="Montserrat"/>
                <a:ea typeface="Montserrat"/>
                <a:cs typeface="Montserrat"/>
                <a:sym typeface="Montserrat"/>
              </a:rPr>
              <a:t>600</a:t>
            </a:r>
            <a:r>
              <a:rPr lang="en-US" sz="3600" b="0" i="0" u="none" strike="noStrike" cap="none">
                <a:solidFill>
                  <a:srgbClr val="FFFFFF"/>
                </a:solidFill>
                <a:latin typeface="Montserrat"/>
                <a:ea typeface="Montserrat"/>
                <a:cs typeface="Montserrat"/>
                <a:sym typeface="Montserrat"/>
              </a:rPr>
              <a:t> churches and </a:t>
            </a:r>
            <a:r>
              <a:rPr lang="en-US" sz="3600" b="1" i="0" u="none" strike="noStrike" cap="none">
                <a:solidFill>
                  <a:srgbClr val="FFC000"/>
                </a:solidFill>
                <a:latin typeface="Montserrat"/>
                <a:ea typeface="Montserrat"/>
                <a:cs typeface="Montserrat"/>
                <a:sym typeface="Montserrat"/>
              </a:rPr>
              <a:t>60,000</a:t>
            </a:r>
            <a:r>
              <a:rPr lang="en-US" sz="3600" b="0" i="0" u="none" strike="noStrike" cap="none">
                <a:solidFill>
                  <a:srgbClr val="FFFFFF"/>
                </a:solidFill>
                <a:latin typeface="Montserrat"/>
                <a:ea typeface="Montserrat"/>
                <a:cs typeface="Montserrat"/>
                <a:sym typeface="Montserrat"/>
              </a:rPr>
              <a:t> believers.</a:t>
            </a:r>
            <a:endParaRPr sz="3600" b="0" i="0" u="none" strike="noStrike" cap="none">
              <a:solidFill>
                <a:srgbClr val="FFFFFF"/>
              </a:solidFill>
              <a:latin typeface="Montserrat"/>
              <a:ea typeface="Montserrat"/>
              <a:cs typeface="Montserrat"/>
              <a:sym typeface="Montserrat"/>
            </a:endParaRPr>
          </a:p>
        </p:txBody>
      </p:sp>
      <p:pic>
        <p:nvPicPr>
          <p:cNvPr id="948" name="Google Shape;948;p120"/>
          <p:cNvPicPr preferRelativeResize="0"/>
          <p:nvPr/>
        </p:nvPicPr>
        <p:blipFill rotWithShape="1">
          <a:blip r:embed="rId4">
            <a:alphaModFix/>
          </a:blip>
          <a:srcRect/>
          <a:stretch/>
        </p:blipFill>
        <p:spPr>
          <a:xfrm rot="10800000">
            <a:off x="8002293" y="0"/>
            <a:ext cx="1141707" cy="1141707"/>
          </a:xfrm>
          <a:prstGeom prst="rect">
            <a:avLst/>
          </a:prstGeom>
          <a:noFill/>
          <a:ln>
            <a:noFill/>
          </a:ln>
        </p:spPr>
      </p:pic>
      <p:sp>
        <p:nvSpPr>
          <p:cNvPr id="949" name="Google Shape;949;p120"/>
          <p:cNvSpPr txBox="1"/>
          <p:nvPr/>
        </p:nvSpPr>
        <p:spPr>
          <a:xfrm>
            <a:off x="1873350" y="1990766"/>
            <a:ext cx="7307226"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000" b="1" i="0" u="none" strike="noStrike" cap="none" dirty="0">
                <a:solidFill>
                  <a:srgbClr val="FFFFFF"/>
                </a:solidFill>
                <a:latin typeface="Montserrat SemiBold"/>
                <a:ea typeface="Montserrat SemiBold"/>
                <a:cs typeface="Montserrat SemiBold"/>
                <a:sym typeface="Montserrat SemiBold"/>
              </a:rPr>
              <a:t>3) The power of the Gospel</a:t>
            </a:r>
            <a:endParaRPr sz="4000" b="1" i="0" u="none" strike="noStrike" cap="none" dirty="0">
              <a:solidFill>
                <a:srgbClr val="FFFFFF"/>
              </a:solidFill>
              <a:latin typeface="Montserrat SemiBold"/>
              <a:ea typeface="Montserrat SemiBold"/>
              <a:cs typeface="Montserrat SemiBold"/>
              <a:sym typeface="Montserrat SemiBold"/>
            </a:endParaRPr>
          </a:p>
        </p:txBody>
      </p:sp>
      <p:sp>
        <p:nvSpPr>
          <p:cNvPr id="2" name="Google Shape;924;p119">
            <a:extLst>
              <a:ext uri="{FF2B5EF4-FFF2-40B4-BE49-F238E27FC236}">
                <a16:creationId xmlns:a16="http://schemas.microsoft.com/office/drawing/2014/main" id="{21AFB124-FEDB-80B2-2A3D-61E5B210B5FA}"/>
              </a:ext>
            </a:extLst>
          </p:cNvPr>
          <p:cNvSpPr txBox="1"/>
          <p:nvPr/>
        </p:nvSpPr>
        <p:spPr>
          <a:xfrm>
            <a:off x="1028700" y="1028700"/>
            <a:ext cx="7307226"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u="none" strike="noStrike" cap="none" dirty="0">
                <a:solidFill>
                  <a:srgbClr val="FFCB0F"/>
                </a:solidFill>
                <a:latin typeface="Montserrat" pitchFamily="2" charset="77"/>
                <a:ea typeface="Montserrat SemiBold"/>
                <a:cs typeface="Montserrat SemiBold"/>
                <a:sym typeface="Montserrat SemiBold"/>
              </a:rPr>
              <a:t>What hasn’t changed?</a:t>
            </a:r>
            <a:endParaRPr sz="4800" b="1" u="none" strike="noStrike" cap="none" dirty="0">
              <a:solidFill>
                <a:srgbClr val="FFCB0F"/>
              </a:solidFill>
              <a:latin typeface="Montserrat" pitchFamily="2" charset="77"/>
              <a:ea typeface="Montserrat SemiBold"/>
              <a:cs typeface="Montserrat SemiBold"/>
              <a:sym typeface="Montserrat SemiBold"/>
            </a:endParaRPr>
          </a:p>
        </p:txBody>
      </p:sp>
      <p:pic>
        <p:nvPicPr>
          <p:cNvPr id="3" name="Google Shape;688;p1">
            <a:extLst>
              <a:ext uri="{FF2B5EF4-FFF2-40B4-BE49-F238E27FC236}">
                <a16:creationId xmlns:a16="http://schemas.microsoft.com/office/drawing/2014/main" id="{82B08148-1FE9-C400-AB4E-FCD4F8E59EB4}"/>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pic>
        <p:nvPicPr>
          <p:cNvPr id="4" name="Google Shape;712;p39">
            <a:extLst>
              <a:ext uri="{FF2B5EF4-FFF2-40B4-BE49-F238E27FC236}">
                <a16:creationId xmlns:a16="http://schemas.microsoft.com/office/drawing/2014/main" id="{D11912B3-3EB3-18E6-5FB6-2B5D8270F2CF}"/>
              </a:ext>
            </a:extLst>
          </p:cNvPr>
          <p:cNvPicPr preferRelativeResize="0"/>
          <p:nvPr/>
        </p:nvPicPr>
        <p:blipFill rotWithShape="1">
          <a:blip r:embed="rId4">
            <a:alphaModFix/>
          </a:blip>
          <a:srcRect/>
          <a:stretch/>
        </p:blipFill>
        <p:spPr>
          <a:xfrm>
            <a:off x="0" y="8956915"/>
            <a:ext cx="1330085" cy="133008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954"/>
        <p:cNvGrpSpPr/>
        <p:nvPr/>
      </p:nvGrpSpPr>
      <p:grpSpPr>
        <a:xfrm>
          <a:off x="0" y="0"/>
          <a:ext cx="0" cy="0"/>
          <a:chOff x="0" y="0"/>
          <a:chExt cx="0" cy="0"/>
        </a:xfrm>
      </p:grpSpPr>
      <p:pic>
        <p:nvPicPr>
          <p:cNvPr id="955" name="Google Shape;955;p121"/>
          <p:cNvPicPr preferRelativeResize="0"/>
          <p:nvPr/>
        </p:nvPicPr>
        <p:blipFill rotWithShape="1">
          <a:blip r:embed="rId3">
            <a:alphaModFix/>
          </a:blip>
          <a:srcRect l="20347" r="20346"/>
          <a:stretch/>
        </p:blipFill>
        <p:spPr>
          <a:xfrm>
            <a:off x="9144000" y="0"/>
            <a:ext cx="9144000" cy="10287000"/>
          </a:xfrm>
          <a:prstGeom prst="rect">
            <a:avLst/>
          </a:prstGeom>
          <a:noFill/>
          <a:ln>
            <a:noFill/>
          </a:ln>
        </p:spPr>
      </p:pic>
      <p:sp>
        <p:nvSpPr>
          <p:cNvPr id="957" name="Google Shape;957;p121"/>
          <p:cNvSpPr txBox="1"/>
          <p:nvPr/>
        </p:nvSpPr>
        <p:spPr>
          <a:xfrm>
            <a:off x="2106640" y="4725626"/>
            <a:ext cx="5665759" cy="4681153"/>
          </a:xfrm>
          <a:prstGeom prst="rect">
            <a:avLst/>
          </a:prstGeom>
          <a:noFill/>
          <a:ln>
            <a:noFill/>
          </a:ln>
        </p:spPr>
        <p:txBody>
          <a:bodyPr spcFirstLastPara="1" wrap="square" lIns="0" tIns="0" rIns="0" bIns="0" anchor="t" anchorCtr="0">
            <a:spAutoFit/>
          </a:bodyPr>
          <a:lstStyle/>
          <a:p>
            <a:pPr marL="0" marR="0" lvl="0" indent="0" algn="l" rtl="0">
              <a:lnSpc>
                <a:spcPct val="117000"/>
              </a:lnSpc>
              <a:spcBef>
                <a:spcPts val="0"/>
              </a:spcBef>
              <a:spcAft>
                <a:spcPts val="0"/>
              </a:spcAft>
              <a:buClr>
                <a:srgbClr val="FFCB0F"/>
              </a:buClr>
              <a:buSzPts val="4400"/>
              <a:buFont typeface="Montserrat SemiBold"/>
              <a:buNone/>
            </a:pPr>
            <a:r>
              <a:rPr lang="en-US" sz="3600" b="0" i="0" u="none" strike="noStrike" cap="none">
                <a:solidFill>
                  <a:schemeClr val="lt1"/>
                </a:solidFill>
                <a:latin typeface="Montserrat"/>
                <a:ea typeface="Montserrat"/>
                <a:cs typeface="Montserrat"/>
                <a:sym typeface="Montserrat"/>
              </a:rPr>
              <a:t>Only </a:t>
            </a:r>
            <a:r>
              <a:rPr lang="en-US" sz="3600" b="1" i="0" u="none" strike="noStrike" cap="none">
                <a:solidFill>
                  <a:srgbClr val="FFC000"/>
                </a:solidFill>
                <a:latin typeface="Montserrat"/>
                <a:ea typeface="Montserrat"/>
                <a:cs typeface="Montserrat"/>
                <a:sym typeface="Montserrat"/>
              </a:rPr>
              <a:t>17% </a:t>
            </a:r>
            <a:r>
              <a:rPr lang="en-US" sz="3600" b="0" i="0" u="none" strike="noStrike" cap="none">
                <a:solidFill>
                  <a:srgbClr val="FFFFFF"/>
                </a:solidFill>
                <a:latin typeface="Montserrat"/>
                <a:ea typeface="Montserrat"/>
                <a:cs typeface="Montserrat"/>
                <a:sym typeface="Montserrat"/>
              </a:rPr>
              <a:t>of US church- going people say they have heard AND remember what the </a:t>
            </a:r>
            <a:r>
              <a:rPr lang="en-US" sz="3600" b="1" i="0" u="none" strike="noStrike" cap="none">
                <a:solidFill>
                  <a:srgbClr val="FFC000"/>
                </a:solidFill>
                <a:latin typeface="Montserrat"/>
                <a:ea typeface="Montserrat"/>
                <a:cs typeface="Montserrat"/>
                <a:sym typeface="Montserrat"/>
              </a:rPr>
              <a:t>Great Commission </a:t>
            </a:r>
            <a:r>
              <a:rPr lang="en-US" sz="3600" b="0" i="0" u="none" strike="noStrike" cap="none">
                <a:solidFill>
                  <a:srgbClr val="FFFFFF"/>
                </a:solidFill>
                <a:latin typeface="Montserrat"/>
                <a:ea typeface="Montserrat"/>
                <a:cs typeface="Montserrat"/>
                <a:sym typeface="Montserrat"/>
              </a:rPr>
              <a:t>is all about.</a:t>
            </a:r>
            <a:endParaRPr sz="3600" b="0" i="0" u="none" strike="noStrike" cap="none">
              <a:solidFill>
                <a:srgbClr val="000000"/>
              </a:solidFill>
              <a:latin typeface="Arial"/>
              <a:ea typeface="Arial"/>
              <a:cs typeface="Arial"/>
              <a:sym typeface="Arial"/>
            </a:endParaRPr>
          </a:p>
          <a:p>
            <a:pPr marL="0" marR="0" lvl="0" indent="0" algn="l" rtl="0">
              <a:lnSpc>
                <a:spcPct val="117000"/>
              </a:lnSpc>
              <a:spcBef>
                <a:spcPts val="0"/>
              </a:spcBef>
              <a:spcAft>
                <a:spcPts val="0"/>
              </a:spcAft>
              <a:buClr>
                <a:srgbClr val="000000"/>
              </a:buClr>
              <a:buSzPts val="2799"/>
              <a:buFont typeface="Calibri"/>
              <a:buNone/>
            </a:pPr>
            <a:endParaRPr sz="3600" b="0" i="0" u="none" strike="noStrike" cap="none">
              <a:solidFill>
                <a:srgbClr val="FFFFFF"/>
              </a:solidFill>
              <a:latin typeface="Montserrat"/>
              <a:ea typeface="Montserrat"/>
              <a:cs typeface="Montserrat"/>
              <a:sym typeface="Montserrat"/>
            </a:endParaRPr>
          </a:p>
        </p:txBody>
      </p:sp>
      <p:pic>
        <p:nvPicPr>
          <p:cNvPr id="959" name="Google Shape;959;p121"/>
          <p:cNvPicPr preferRelativeResize="0"/>
          <p:nvPr/>
        </p:nvPicPr>
        <p:blipFill rotWithShape="1">
          <a:blip r:embed="rId4">
            <a:alphaModFix/>
          </a:blip>
          <a:srcRect/>
          <a:stretch/>
        </p:blipFill>
        <p:spPr>
          <a:xfrm rot="10800000">
            <a:off x="8002293" y="0"/>
            <a:ext cx="1141707" cy="1141707"/>
          </a:xfrm>
          <a:prstGeom prst="rect">
            <a:avLst/>
          </a:prstGeom>
          <a:noFill/>
          <a:ln>
            <a:noFill/>
          </a:ln>
        </p:spPr>
      </p:pic>
      <p:sp>
        <p:nvSpPr>
          <p:cNvPr id="960" name="Google Shape;960;p121"/>
          <p:cNvSpPr txBox="1"/>
          <p:nvPr/>
        </p:nvSpPr>
        <p:spPr>
          <a:xfrm>
            <a:off x="13716000" y="9716146"/>
            <a:ext cx="481187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2400" b="0" i="0" u="none" strike="noStrike" cap="none">
                <a:solidFill>
                  <a:srgbClr val="111111"/>
                </a:solidFill>
                <a:latin typeface="Calibri"/>
                <a:ea typeface="Calibri"/>
                <a:cs typeface="Calibri"/>
                <a:sym typeface="Calibri"/>
              </a:rPr>
              <a:t>Photo by </a:t>
            </a:r>
            <a:r>
              <a:rPr lang="en-US" sz="2400" b="0" i="0" u="none" strike="noStrike" cap="none">
                <a:solidFill>
                  <a:srgbClr val="000000"/>
                </a:solidFill>
                <a:latin typeface="Calibri"/>
                <a:ea typeface="Calibri"/>
                <a:cs typeface="Calibri"/>
                <a:sym typeface="Calibri"/>
              </a:rPr>
              <a:t>Lydia Matzal</a:t>
            </a:r>
            <a:r>
              <a:rPr lang="en-US" sz="2400" b="0" i="0" u="none" strike="noStrike" cap="none">
                <a:solidFill>
                  <a:srgbClr val="111111"/>
                </a:solidFill>
                <a:latin typeface="Calibri"/>
                <a:ea typeface="Calibri"/>
                <a:cs typeface="Calibri"/>
                <a:sym typeface="Calibri"/>
              </a:rPr>
              <a:t> on </a:t>
            </a:r>
            <a:r>
              <a:rPr lang="en-US" sz="2400" b="0" i="0" u="none" strike="noStrike" cap="none">
                <a:solidFill>
                  <a:srgbClr val="000000"/>
                </a:solidFill>
                <a:latin typeface="Calibri"/>
                <a:ea typeface="Calibri"/>
                <a:cs typeface="Calibri"/>
                <a:sym typeface="Calibri"/>
              </a:rPr>
              <a:t>Unsplash</a:t>
            </a:r>
            <a:endParaRPr sz="1400" b="0" i="0" u="none" strike="noStrike" cap="none">
              <a:solidFill>
                <a:srgbClr val="000000"/>
              </a:solidFill>
              <a:latin typeface="Arial"/>
              <a:ea typeface="Arial"/>
              <a:cs typeface="Arial"/>
              <a:sym typeface="Arial"/>
            </a:endParaRPr>
          </a:p>
        </p:txBody>
      </p:sp>
      <p:sp>
        <p:nvSpPr>
          <p:cNvPr id="2" name="Google Shape;924;p119">
            <a:extLst>
              <a:ext uri="{FF2B5EF4-FFF2-40B4-BE49-F238E27FC236}">
                <a16:creationId xmlns:a16="http://schemas.microsoft.com/office/drawing/2014/main" id="{363EB8AC-CF47-99FF-E375-CB5C907AA68B}"/>
              </a:ext>
            </a:extLst>
          </p:cNvPr>
          <p:cNvSpPr txBox="1"/>
          <p:nvPr/>
        </p:nvSpPr>
        <p:spPr>
          <a:xfrm>
            <a:off x="1028700" y="1028700"/>
            <a:ext cx="7307226"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u="none" strike="noStrike" cap="none" dirty="0">
                <a:solidFill>
                  <a:srgbClr val="FFCB0F"/>
                </a:solidFill>
                <a:latin typeface="Montserrat" pitchFamily="2" charset="77"/>
                <a:ea typeface="Montserrat SemiBold"/>
                <a:cs typeface="Montserrat SemiBold"/>
                <a:sym typeface="Montserrat SemiBold"/>
              </a:rPr>
              <a:t>What hasn’t changed?</a:t>
            </a:r>
            <a:endParaRPr sz="4800" b="1" u="none" strike="noStrike" cap="none" dirty="0">
              <a:solidFill>
                <a:srgbClr val="FFCB0F"/>
              </a:solidFill>
              <a:latin typeface="Montserrat" pitchFamily="2" charset="77"/>
              <a:ea typeface="Montserrat SemiBold"/>
              <a:cs typeface="Montserrat SemiBold"/>
              <a:sym typeface="Montserrat SemiBold"/>
            </a:endParaRPr>
          </a:p>
        </p:txBody>
      </p:sp>
      <p:sp>
        <p:nvSpPr>
          <p:cNvPr id="3" name="Google Shape;949;p120">
            <a:extLst>
              <a:ext uri="{FF2B5EF4-FFF2-40B4-BE49-F238E27FC236}">
                <a16:creationId xmlns:a16="http://schemas.microsoft.com/office/drawing/2014/main" id="{56CDB9D9-C524-686C-5C7D-6B6CCCA3D67E}"/>
              </a:ext>
            </a:extLst>
          </p:cNvPr>
          <p:cNvSpPr txBox="1"/>
          <p:nvPr/>
        </p:nvSpPr>
        <p:spPr>
          <a:xfrm>
            <a:off x="1873350" y="1990766"/>
            <a:ext cx="7307226"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000" b="1" dirty="0">
                <a:solidFill>
                  <a:srgbClr val="FFFFFF"/>
                </a:solidFill>
                <a:latin typeface="Montserrat SemiBold"/>
                <a:ea typeface="Montserrat SemiBold"/>
                <a:cs typeface="Montserrat SemiBold"/>
                <a:sym typeface="Montserrat SemiBold"/>
              </a:rPr>
              <a:t>4</a:t>
            </a:r>
            <a:r>
              <a:rPr lang="en-US" sz="4000" b="1" i="0" u="none" strike="noStrike" cap="none" dirty="0">
                <a:solidFill>
                  <a:srgbClr val="FFFFFF"/>
                </a:solidFill>
                <a:latin typeface="Montserrat SemiBold"/>
                <a:ea typeface="Montserrat SemiBold"/>
                <a:cs typeface="Montserrat SemiBold"/>
                <a:sym typeface="Montserrat SemiBold"/>
              </a:rPr>
              <a:t>) The </a:t>
            </a:r>
            <a:r>
              <a:rPr lang="en-US" sz="4000" b="1" dirty="0">
                <a:solidFill>
                  <a:srgbClr val="FFFFFF"/>
                </a:solidFill>
                <a:latin typeface="Montserrat SemiBold"/>
                <a:ea typeface="Montserrat SemiBold"/>
                <a:cs typeface="Montserrat SemiBold"/>
                <a:sym typeface="Montserrat SemiBold"/>
              </a:rPr>
              <a:t>‘Great Commission’</a:t>
            </a:r>
            <a:endParaRPr sz="4000" b="1" i="0" u="none" strike="noStrike" cap="none" dirty="0">
              <a:solidFill>
                <a:srgbClr val="FFFFFF"/>
              </a:solidFill>
              <a:latin typeface="Montserrat SemiBold"/>
              <a:ea typeface="Montserrat SemiBold"/>
              <a:cs typeface="Montserrat SemiBold"/>
              <a:sym typeface="Montserrat SemiBold"/>
            </a:endParaRPr>
          </a:p>
        </p:txBody>
      </p:sp>
      <p:pic>
        <p:nvPicPr>
          <p:cNvPr id="4" name="Google Shape;688;p1">
            <a:extLst>
              <a:ext uri="{FF2B5EF4-FFF2-40B4-BE49-F238E27FC236}">
                <a16:creationId xmlns:a16="http://schemas.microsoft.com/office/drawing/2014/main" id="{E41490F9-D9B6-6A52-4FFE-0C4CD7BDBA04}"/>
              </a:ext>
            </a:extLst>
          </p:cNvPr>
          <p:cNvPicPr preferRelativeResize="0">
            <a:picLocks noChangeAspect="1"/>
          </p:cNvPicPr>
          <p:nvPr/>
        </p:nvPicPr>
        <p:blipFill rotWithShape="1">
          <a:blip r:embed="rId5">
            <a:alphaModFix/>
          </a:blip>
          <a:srcRect/>
          <a:stretch/>
        </p:blipFill>
        <p:spPr>
          <a:xfrm>
            <a:off x="398694" y="8395093"/>
            <a:ext cx="2879448" cy="1439724"/>
          </a:xfrm>
          <a:prstGeom prst="rect">
            <a:avLst/>
          </a:prstGeom>
          <a:noFill/>
          <a:ln>
            <a:noFill/>
          </a:ln>
        </p:spPr>
      </p:pic>
      <p:pic>
        <p:nvPicPr>
          <p:cNvPr id="5" name="Google Shape;712;p39">
            <a:extLst>
              <a:ext uri="{FF2B5EF4-FFF2-40B4-BE49-F238E27FC236}">
                <a16:creationId xmlns:a16="http://schemas.microsoft.com/office/drawing/2014/main" id="{C3D39126-F88F-9061-44B5-E53DB784256A}"/>
              </a:ext>
            </a:extLst>
          </p:cNvPr>
          <p:cNvPicPr preferRelativeResize="0"/>
          <p:nvPr/>
        </p:nvPicPr>
        <p:blipFill rotWithShape="1">
          <a:blip r:embed="rId4">
            <a:alphaModFix/>
          </a:blip>
          <a:srcRect/>
          <a:stretch/>
        </p:blipFill>
        <p:spPr>
          <a:xfrm>
            <a:off x="0" y="8956915"/>
            <a:ext cx="1330085" cy="133008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966"/>
        <p:cNvGrpSpPr/>
        <p:nvPr/>
      </p:nvGrpSpPr>
      <p:grpSpPr>
        <a:xfrm>
          <a:off x="0" y="0"/>
          <a:ext cx="0" cy="0"/>
          <a:chOff x="0" y="0"/>
          <a:chExt cx="0" cy="0"/>
        </a:xfrm>
      </p:grpSpPr>
      <p:sp>
        <p:nvSpPr>
          <p:cNvPr id="968" name="Google Shape;968;p123"/>
          <p:cNvSpPr txBox="1"/>
          <p:nvPr/>
        </p:nvSpPr>
        <p:spPr>
          <a:xfrm>
            <a:off x="2106640" y="4725626"/>
            <a:ext cx="5665759" cy="1944571"/>
          </a:xfrm>
          <a:prstGeom prst="rect">
            <a:avLst/>
          </a:prstGeom>
          <a:noFill/>
          <a:ln>
            <a:noFill/>
          </a:ln>
        </p:spPr>
        <p:txBody>
          <a:bodyPr spcFirstLastPara="1" wrap="square" lIns="0" tIns="0" rIns="0" bIns="0" anchor="t" anchorCtr="0">
            <a:spAutoFit/>
          </a:bodyPr>
          <a:lstStyle/>
          <a:p>
            <a:pPr marL="0" marR="0" lvl="0" indent="0" algn="l" rtl="0">
              <a:lnSpc>
                <a:spcPct val="117000"/>
              </a:lnSpc>
              <a:spcBef>
                <a:spcPts val="0"/>
              </a:spcBef>
              <a:spcAft>
                <a:spcPts val="0"/>
              </a:spcAft>
              <a:buClr>
                <a:srgbClr val="FFCB0F"/>
              </a:buClr>
              <a:buSzPts val="4400"/>
              <a:buFont typeface="Montserrat SemiBold"/>
              <a:buNone/>
            </a:pPr>
            <a:r>
              <a:rPr lang="en-US" sz="3600" b="0" i="0" u="none" strike="noStrike" cap="none">
                <a:solidFill>
                  <a:schemeClr val="lt1"/>
                </a:solidFill>
                <a:latin typeface="Montserrat"/>
                <a:ea typeface="Montserrat"/>
                <a:cs typeface="Montserrat"/>
                <a:sym typeface="Montserrat"/>
              </a:rPr>
              <a:t>Some of the recent UFM</a:t>
            </a:r>
            <a:r>
              <a:rPr lang="en-US" sz="3600" b="0" i="0" u="none" strike="noStrike" cap="none">
                <a:solidFill>
                  <a:srgbClr val="FFCB0F"/>
                </a:solidFill>
                <a:latin typeface="Montserrat"/>
                <a:ea typeface="Montserrat"/>
                <a:cs typeface="Montserrat"/>
                <a:sym typeface="Montserrat"/>
              </a:rPr>
              <a:t> </a:t>
            </a:r>
            <a:r>
              <a:rPr lang="en-US" sz="3600" b="1" i="0" u="none" strike="noStrike" cap="none">
                <a:solidFill>
                  <a:srgbClr val="FFCB0F"/>
                </a:solidFill>
                <a:latin typeface="Montserrat"/>
                <a:ea typeface="Montserrat"/>
                <a:cs typeface="Montserrat"/>
                <a:sym typeface="Montserrat"/>
              </a:rPr>
              <a:t>long-term</a:t>
            </a:r>
            <a:r>
              <a:rPr lang="en-US" sz="3600" b="0" i="0" u="none" strike="noStrike" cap="none">
                <a:solidFill>
                  <a:srgbClr val="FFCB0F"/>
                </a:solidFill>
                <a:latin typeface="Montserrat"/>
                <a:ea typeface="Montserrat"/>
                <a:cs typeface="Montserrat"/>
                <a:sym typeface="Montserrat"/>
              </a:rPr>
              <a:t> </a:t>
            </a:r>
            <a:r>
              <a:rPr lang="en-US" sz="3600" b="0" i="0" u="none" strike="noStrike" cap="none">
                <a:solidFill>
                  <a:schemeClr val="lt1"/>
                </a:solidFill>
                <a:latin typeface="Montserrat"/>
                <a:ea typeface="Montserrat"/>
                <a:cs typeface="Montserrat"/>
                <a:sym typeface="Montserrat"/>
              </a:rPr>
              <a:t>mission partners.</a:t>
            </a:r>
            <a:endParaRPr sz="3600" b="0" i="0" u="none" strike="noStrike" cap="none">
              <a:solidFill>
                <a:schemeClr val="lt1"/>
              </a:solidFill>
              <a:latin typeface="Montserrat"/>
              <a:ea typeface="Montserrat"/>
              <a:cs typeface="Montserrat"/>
              <a:sym typeface="Montserrat"/>
            </a:endParaRPr>
          </a:p>
        </p:txBody>
      </p:sp>
      <p:pic>
        <p:nvPicPr>
          <p:cNvPr id="970" name="Google Shape;970;p123"/>
          <p:cNvPicPr preferRelativeResize="0"/>
          <p:nvPr/>
        </p:nvPicPr>
        <p:blipFill rotWithShape="1">
          <a:blip r:embed="rId3">
            <a:alphaModFix/>
          </a:blip>
          <a:srcRect/>
          <a:stretch/>
        </p:blipFill>
        <p:spPr>
          <a:xfrm rot="10800000">
            <a:off x="8002293" y="0"/>
            <a:ext cx="1141707" cy="1141707"/>
          </a:xfrm>
          <a:prstGeom prst="rect">
            <a:avLst/>
          </a:prstGeom>
          <a:noFill/>
          <a:ln>
            <a:noFill/>
          </a:ln>
        </p:spPr>
      </p:pic>
      <p:pic>
        <p:nvPicPr>
          <p:cNvPr id="972" name="Google Shape;972;p123"/>
          <p:cNvPicPr preferRelativeResize="0"/>
          <p:nvPr/>
        </p:nvPicPr>
        <p:blipFill rotWithShape="1">
          <a:blip r:embed="rId4">
            <a:alphaModFix/>
          </a:blip>
          <a:srcRect l="2741" r="2739"/>
          <a:stretch/>
        </p:blipFill>
        <p:spPr>
          <a:xfrm>
            <a:off x="14538997" y="6999225"/>
            <a:ext cx="3444503" cy="2388209"/>
          </a:xfrm>
          <a:prstGeom prst="rect">
            <a:avLst/>
          </a:prstGeom>
          <a:noFill/>
          <a:ln>
            <a:noFill/>
          </a:ln>
        </p:spPr>
      </p:pic>
      <p:pic>
        <p:nvPicPr>
          <p:cNvPr id="973" name="Google Shape;973;p123"/>
          <p:cNvPicPr preferRelativeResize="0"/>
          <p:nvPr/>
        </p:nvPicPr>
        <p:blipFill rotWithShape="1">
          <a:blip r:embed="rId5">
            <a:alphaModFix/>
          </a:blip>
          <a:srcRect l="2749" r="2740"/>
          <a:stretch/>
        </p:blipFill>
        <p:spPr>
          <a:xfrm>
            <a:off x="10689805" y="3694607"/>
            <a:ext cx="3444500" cy="2388446"/>
          </a:xfrm>
          <a:prstGeom prst="rect">
            <a:avLst/>
          </a:prstGeom>
          <a:noFill/>
          <a:ln>
            <a:noFill/>
          </a:ln>
        </p:spPr>
      </p:pic>
      <p:sp>
        <p:nvSpPr>
          <p:cNvPr id="974" name="Google Shape;974;p123"/>
          <p:cNvSpPr txBox="1"/>
          <p:nvPr/>
        </p:nvSpPr>
        <p:spPr>
          <a:xfrm>
            <a:off x="10628111" y="6137966"/>
            <a:ext cx="3540351" cy="369160"/>
          </a:xfrm>
          <a:prstGeom prst="rect">
            <a:avLst/>
          </a:prstGeom>
          <a:noFill/>
          <a:ln>
            <a:noFill/>
          </a:ln>
        </p:spPr>
        <p:txBody>
          <a:bodyPr spcFirstLastPara="1" wrap="square" lIns="0" tIns="0" rIns="0" bIns="0" anchor="t" anchorCtr="0">
            <a:noAutofit/>
          </a:bodyPr>
          <a:lstStyle/>
          <a:p>
            <a:pPr marL="0" marR="0" lvl="1" indent="0" algn="ctr" rtl="0">
              <a:lnSpc>
                <a:spcPct val="100000"/>
              </a:lnSpc>
              <a:spcBef>
                <a:spcPts val="0"/>
              </a:spcBef>
              <a:spcAft>
                <a:spcPts val="0"/>
              </a:spcAft>
              <a:buClr>
                <a:srgbClr val="000000"/>
              </a:buClr>
              <a:buSzPts val="4200"/>
              <a:buFont typeface="Arial"/>
              <a:buNone/>
            </a:pPr>
            <a:r>
              <a:rPr lang="en-US" sz="2600" b="1" i="0" u="none" strike="noStrike" cap="none">
                <a:solidFill>
                  <a:srgbClr val="FFFFFF"/>
                </a:solidFill>
                <a:latin typeface="Montserrat"/>
                <a:ea typeface="Montserrat"/>
                <a:cs typeface="Montserrat"/>
                <a:sym typeface="Montserrat"/>
              </a:rPr>
              <a:t>Children’s/youth ministry in Kenya</a:t>
            </a:r>
            <a:endParaRPr sz="2600" b="0" i="0" u="none" strike="noStrike" cap="none">
              <a:solidFill>
                <a:srgbClr val="000000"/>
              </a:solidFill>
              <a:latin typeface="Arial"/>
              <a:ea typeface="Arial"/>
              <a:cs typeface="Arial"/>
              <a:sym typeface="Arial"/>
            </a:endParaRPr>
          </a:p>
        </p:txBody>
      </p:sp>
      <p:pic>
        <p:nvPicPr>
          <p:cNvPr id="975" name="Google Shape;975;p123"/>
          <p:cNvPicPr preferRelativeResize="0"/>
          <p:nvPr/>
        </p:nvPicPr>
        <p:blipFill rotWithShape="1">
          <a:blip r:embed="rId6">
            <a:alphaModFix/>
          </a:blip>
          <a:srcRect l="2749" r="2740"/>
          <a:stretch/>
        </p:blipFill>
        <p:spPr>
          <a:xfrm>
            <a:off x="14554961" y="3633464"/>
            <a:ext cx="3444500" cy="2388446"/>
          </a:xfrm>
          <a:prstGeom prst="rect">
            <a:avLst/>
          </a:prstGeom>
          <a:noFill/>
          <a:ln>
            <a:noFill/>
          </a:ln>
        </p:spPr>
      </p:pic>
      <p:sp>
        <p:nvSpPr>
          <p:cNvPr id="976" name="Google Shape;976;p123"/>
          <p:cNvSpPr txBox="1"/>
          <p:nvPr/>
        </p:nvSpPr>
        <p:spPr>
          <a:xfrm>
            <a:off x="14134305" y="6137966"/>
            <a:ext cx="4253888" cy="800219"/>
          </a:xfrm>
          <a:prstGeom prst="rect">
            <a:avLst/>
          </a:prstGeom>
          <a:noFill/>
          <a:ln>
            <a:noFill/>
          </a:ln>
        </p:spPr>
        <p:txBody>
          <a:bodyPr spcFirstLastPara="1" wrap="square" lIns="0" tIns="0" rIns="0" bIns="0" anchor="t" anchorCtr="0">
            <a:spAutoFit/>
          </a:bodyPr>
          <a:lstStyle/>
          <a:p>
            <a:pPr marL="0" marR="0" lvl="1" indent="0" algn="ctr" rtl="0">
              <a:lnSpc>
                <a:spcPct val="100000"/>
              </a:lnSpc>
              <a:spcBef>
                <a:spcPts val="0"/>
              </a:spcBef>
              <a:spcAft>
                <a:spcPts val="0"/>
              </a:spcAft>
              <a:buClr>
                <a:srgbClr val="000000"/>
              </a:buClr>
              <a:buSzPts val="4200"/>
              <a:buFont typeface="Arial"/>
              <a:buNone/>
            </a:pPr>
            <a:r>
              <a:rPr lang="en-US" sz="2600" b="1" i="0" u="none" strike="noStrike" cap="none">
                <a:solidFill>
                  <a:srgbClr val="FFCB0F"/>
                </a:solidFill>
                <a:latin typeface="Montserrat"/>
                <a:ea typeface="Montserrat"/>
                <a:cs typeface="Montserrat"/>
                <a:sym typeface="Montserrat"/>
              </a:rPr>
              <a:t>Church ministry in Georgia</a:t>
            </a:r>
            <a:endParaRPr sz="2600" b="0" i="0" u="none" strike="noStrike" cap="none">
              <a:solidFill>
                <a:srgbClr val="FFCB0F"/>
              </a:solidFill>
              <a:latin typeface="Arial"/>
              <a:ea typeface="Arial"/>
              <a:cs typeface="Arial"/>
              <a:sym typeface="Arial"/>
            </a:endParaRPr>
          </a:p>
        </p:txBody>
      </p:sp>
      <p:pic>
        <p:nvPicPr>
          <p:cNvPr id="977" name="Google Shape;977;p123"/>
          <p:cNvPicPr preferRelativeResize="0"/>
          <p:nvPr/>
        </p:nvPicPr>
        <p:blipFill rotWithShape="1">
          <a:blip r:embed="rId7">
            <a:alphaModFix/>
          </a:blip>
          <a:srcRect l="2749" r="2740"/>
          <a:stretch/>
        </p:blipFill>
        <p:spPr>
          <a:xfrm>
            <a:off x="10689805" y="236312"/>
            <a:ext cx="3444500" cy="2388446"/>
          </a:xfrm>
          <a:prstGeom prst="rect">
            <a:avLst/>
          </a:prstGeom>
          <a:noFill/>
          <a:ln>
            <a:noFill/>
          </a:ln>
        </p:spPr>
      </p:pic>
      <p:sp>
        <p:nvSpPr>
          <p:cNvPr id="978" name="Google Shape;978;p123"/>
          <p:cNvSpPr txBox="1"/>
          <p:nvPr/>
        </p:nvSpPr>
        <p:spPr>
          <a:xfrm>
            <a:off x="10678947" y="2668452"/>
            <a:ext cx="3444503" cy="800400"/>
          </a:xfrm>
          <a:prstGeom prst="rect">
            <a:avLst/>
          </a:prstGeom>
          <a:noFill/>
          <a:ln>
            <a:noFill/>
          </a:ln>
        </p:spPr>
        <p:txBody>
          <a:bodyPr spcFirstLastPara="1" wrap="square" lIns="0" tIns="0" rIns="0" bIns="0" anchor="t" anchorCtr="0">
            <a:normAutofit/>
          </a:bodyPr>
          <a:lstStyle/>
          <a:p>
            <a:pPr marL="0" marR="0" lvl="1" indent="0" algn="ctr" rtl="0">
              <a:lnSpc>
                <a:spcPct val="100000"/>
              </a:lnSpc>
              <a:spcBef>
                <a:spcPts val="0"/>
              </a:spcBef>
              <a:spcAft>
                <a:spcPts val="0"/>
              </a:spcAft>
              <a:buClr>
                <a:srgbClr val="000000"/>
              </a:buClr>
              <a:buSzPts val="4200"/>
              <a:buFont typeface="Arial"/>
              <a:buNone/>
            </a:pPr>
            <a:r>
              <a:rPr lang="en-US" sz="2600" b="1" i="0" u="none" strike="noStrike" cap="none">
                <a:solidFill>
                  <a:srgbClr val="FFCB0F"/>
                </a:solidFill>
                <a:latin typeface="Montserrat"/>
                <a:ea typeface="Montserrat"/>
                <a:cs typeface="Montserrat"/>
                <a:sym typeface="Montserrat"/>
              </a:rPr>
              <a:t>Women’s/youth ministry in France</a:t>
            </a:r>
            <a:endParaRPr sz="2600" b="0" i="0" u="none" strike="noStrike" cap="none">
              <a:solidFill>
                <a:srgbClr val="FFCB0F"/>
              </a:solidFill>
              <a:latin typeface="Arial"/>
              <a:ea typeface="Arial"/>
              <a:cs typeface="Arial"/>
              <a:sym typeface="Arial"/>
            </a:endParaRPr>
          </a:p>
        </p:txBody>
      </p:sp>
      <p:pic>
        <p:nvPicPr>
          <p:cNvPr id="979" name="Google Shape;979;p123"/>
          <p:cNvPicPr preferRelativeResize="0"/>
          <p:nvPr/>
        </p:nvPicPr>
        <p:blipFill rotWithShape="1">
          <a:blip r:embed="rId8">
            <a:alphaModFix/>
          </a:blip>
          <a:srcRect l="2749" r="2740"/>
          <a:stretch/>
        </p:blipFill>
        <p:spPr>
          <a:xfrm>
            <a:off x="10678950" y="6999225"/>
            <a:ext cx="3444500" cy="2388448"/>
          </a:xfrm>
          <a:prstGeom prst="rect">
            <a:avLst/>
          </a:prstGeom>
          <a:noFill/>
          <a:ln>
            <a:noFill/>
          </a:ln>
        </p:spPr>
      </p:pic>
      <p:sp>
        <p:nvSpPr>
          <p:cNvPr id="980" name="Google Shape;980;p123"/>
          <p:cNvSpPr txBox="1"/>
          <p:nvPr/>
        </p:nvSpPr>
        <p:spPr>
          <a:xfrm>
            <a:off x="10678947" y="9387673"/>
            <a:ext cx="3455357" cy="800219"/>
          </a:xfrm>
          <a:prstGeom prst="rect">
            <a:avLst/>
          </a:prstGeom>
          <a:noFill/>
          <a:ln>
            <a:noFill/>
          </a:ln>
        </p:spPr>
        <p:txBody>
          <a:bodyPr spcFirstLastPara="1" wrap="square" lIns="0" tIns="0" rIns="0" bIns="0" anchor="t" anchorCtr="0">
            <a:spAutoFit/>
          </a:bodyPr>
          <a:lstStyle/>
          <a:p>
            <a:pPr marL="0" marR="0" lvl="1" indent="0" algn="ctr" rtl="0">
              <a:lnSpc>
                <a:spcPct val="100000"/>
              </a:lnSpc>
              <a:spcBef>
                <a:spcPts val="0"/>
              </a:spcBef>
              <a:spcAft>
                <a:spcPts val="0"/>
              </a:spcAft>
              <a:buClr>
                <a:srgbClr val="000000"/>
              </a:buClr>
              <a:buSzPts val="4200"/>
              <a:buFont typeface="Arial"/>
              <a:buNone/>
            </a:pPr>
            <a:r>
              <a:rPr lang="en-US" sz="2600" b="1" i="0" u="none" strike="noStrike" cap="none">
                <a:solidFill>
                  <a:srgbClr val="FFFFFF"/>
                </a:solidFill>
                <a:latin typeface="Montserrat"/>
                <a:ea typeface="Montserrat"/>
                <a:cs typeface="Montserrat"/>
                <a:sym typeface="Montserrat"/>
              </a:rPr>
              <a:t>Medical ministry in Madagascar</a:t>
            </a:r>
            <a:endParaRPr sz="2600" b="1" i="0" u="none" strike="noStrike" cap="none">
              <a:solidFill>
                <a:srgbClr val="FFFFFF"/>
              </a:solidFill>
              <a:latin typeface="Montserrat"/>
              <a:ea typeface="Montserrat"/>
              <a:cs typeface="Montserrat"/>
              <a:sym typeface="Montserrat"/>
            </a:endParaRPr>
          </a:p>
        </p:txBody>
      </p:sp>
      <p:pic>
        <p:nvPicPr>
          <p:cNvPr id="981" name="Google Shape;981;p123"/>
          <p:cNvPicPr preferRelativeResize="0"/>
          <p:nvPr/>
        </p:nvPicPr>
        <p:blipFill rotWithShape="1">
          <a:blip r:embed="rId9">
            <a:alphaModFix/>
          </a:blip>
          <a:srcRect l="2695" r="2704"/>
          <a:stretch/>
        </p:blipFill>
        <p:spPr>
          <a:xfrm>
            <a:off x="14554958" y="236312"/>
            <a:ext cx="3444503" cy="2386111"/>
          </a:xfrm>
          <a:prstGeom prst="rect">
            <a:avLst/>
          </a:prstGeom>
          <a:noFill/>
          <a:ln>
            <a:noFill/>
          </a:ln>
        </p:spPr>
      </p:pic>
      <p:sp>
        <p:nvSpPr>
          <p:cNvPr id="982" name="Google Shape;982;p123"/>
          <p:cNvSpPr txBox="1"/>
          <p:nvPr/>
        </p:nvSpPr>
        <p:spPr>
          <a:xfrm>
            <a:off x="14459110" y="9387673"/>
            <a:ext cx="3540351" cy="800219"/>
          </a:xfrm>
          <a:prstGeom prst="rect">
            <a:avLst/>
          </a:prstGeom>
          <a:noFill/>
          <a:ln>
            <a:noFill/>
          </a:ln>
        </p:spPr>
        <p:txBody>
          <a:bodyPr spcFirstLastPara="1" wrap="square" lIns="0" tIns="0" rIns="0" bIns="0" anchor="t" anchorCtr="0">
            <a:spAutoFit/>
          </a:bodyPr>
          <a:lstStyle/>
          <a:p>
            <a:pPr marL="0" marR="0" lvl="1" indent="0" algn="ctr" rtl="0">
              <a:lnSpc>
                <a:spcPct val="100000"/>
              </a:lnSpc>
              <a:spcBef>
                <a:spcPts val="0"/>
              </a:spcBef>
              <a:spcAft>
                <a:spcPts val="0"/>
              </a:spcAft>
              <a:buClr>
                <a:srgbClr val="000000"/>
              </a:buClr>
              <a:buSzPts val="4200"/>
              <a:buFont typeface="Arial"/>
              <a:buNone/>
            </a:pPr>
            <a:r>
              <a:rPr lang="en-US" sz="2600" b="1" i="0" u="none" strike="noStrike" cap="none">
                <a:solidFill>
                  <a:srgbClr val="FFCB0F"/>
                </a:solidFill>
                <a:latin typeface="Montserrat"/>
                <a:ea typeface="Montserrat"/>
                <a:cs typeface="Montserrat"/>
                <a:sym typeface="Montserrat"/>
              </a:rPr>
              <a:t>Church planting in Turkey</a:t>
            </a:r>
            <a:endParaRPr sz="2600" b="0" i="0" u="none" strike="noStrike" cap="none">
              <a:solidFill>
                <a:srgbClr val="FFCB0F"/>
              </a:solidFill>
              <a:latin typeface="Arial"/>
              <a:ea typeface="Arial"/>
              <a:cs typeface="Arial"/>
              <a:sym typeface="Arial"/>
            </a:endParaRPr>
          </a:p>
        </p:txBody>
      </p:sp>
      <p:sp>
        <p:nvSpPr>
          <p:cNvPr id="983" name="Google Shape;983;p123"/>
          <p:cNvSpPr txBox="1"/>
          <p:nvPr/>
        </p:nvSpPr>
        <p:spPr>
          <a:xfrm>
            <a:off x="14554958" y="2668452"/>
            <a:ext cx="3444503" cy="733537"/>
          </a:xfrm>
          <a:prstGeom prst="rect">
            <a:avLst/>
          </a:prstGeom>
          <a:noFill/>
          <a:ln>
            <a:noFill/>
          </a:ln>
        </p:spPr>
        <p:txBody>
          <a:bodyPr spcFirstLastPara="1" wrap="square" lIns="0" tIns="0" rIns="0" bIns="0" anchor="t" anchorCtr="0">
            <a:noAutofit/>
          </a:bodyPr>
          <a:lstStyle/>
          <a:p>
            <a:pPr marL="0" marR="0" lvl="1" indent="0" algn="ctr" rtl="0">
              <a:lnSpc>
                <a:spcPct val="100000"/>
              </a:lnSpc>
              <a:spcBef>
                <a:spcPts val="0"/>
              </a:spcBef>
              <a:spcAft>
                <a:spcPts val="0"/>
              </a:spcAft>
              <a:buClr>
                <a:srgbClr val="000000"/>
              </a:buClr>
              <a:buSzPts val="4200"/>
              <a:buFont typeface="Arial"/>
              <a:buNone/>
            </a:pPr>
            <a:r>
              <a:rPr lang="en-US" sz="2600" b="1" i="0" u="none" strike="noStrike" cap="none">
                <a:solidFill>
                  <a:srgbClr val="FFFFFF"/>
                </a:solidFill>
                <a:latin typeface="Montserrat"/>
                <a:ea typeface="Montserrat"/>
                <a:cs typeface="Montserrat"/>
                <a:sym typeface="Montserrat"/>
              </a:rPr>
              <a:t>Christian education in Nicaragua</a:t>
            </a:r>
            <a:endParaRPr sz="2600" b="0" i="0" u="none" strike="noStrike" cap="none">
              <a:solidFill>
                <a:srgbClr val="000000"/>
              </a:solidFill>
              <a:latin typeface="Arial"/>
              <a:ea typeface="Arial"/>
              <a:cs typeface="Arial"/>
              <a:sym typeface="Arial"/>
            </a:endParaRPr>
          </a:p>
        </p:txBody>
      </p:sp>
      <p:sp>
        <p:nvSpPr>
          <p:cNvPr id="3" name="Google Shape;924;p119">
            <a:extLst>
              <a:ext uri="{FF2B5EF4-FFF2-40B4-BE49-F238E27FC236}">
                <a16:creationId xmlns:a16="http://schemas.microsoft.com/office/drawing/2014/main" id="{43A58DA7-0D99-4D39-1A3A-64AAF7349B5B}"/>
              </a:ext>
            </a:extLst>
          </p:cNvPr>
          <p:cNvSpPr txBox="1"/>
          <p:nvPr/>
        </p:nvSpPr>
        <p:spPr>
          <a:xfrm>
            <a:off x="1028700" y="1028700"/>
            <a:ext cx="7307226"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800" b="1" u="none" strike="noStrike" cap="none" dirty="0">
                <a:solidFill>
                  <a:srgbClr val="FFCB0F"/>
                </a:solidFill>
                <a:latin typeface="Montserrat" pitchFamily="2" charset="77"/>
                <a:ea typeface="Montserrat SemiBold"/>
                <a:cs typeface="Montserrat SemiBold"/>
                <a:sym typeface="Montserrat SemiBold"/>
              </a:rPr>
              <a:t>What hasn’t changed?</a:t>
            </a:r>
            <a:endParaRPr sz="4800" b="1" u="none" strike="noStrike" cap="none" dirty="0">
              <a:solidFill>
                <a:srgbClr val="FFCB0F"/>
              </a:solidFill>
              <a:latin typeface="Montserrat" pitchFamily="2" charset="77"/>
              <a:ea typeface="Montserrat SemiBold"/>
              <a:cs typeface="Montserrat SemiBold"/>
              <a:sym typeface="Montserrat SemiBold"/>
            </a:endParaRPr>
          </a:p>
        </p:txBody>
      </p:sp>
      <p:sp>
        <p:nvSpPr>
          <p:cNvPr id="4" name="Google Shape;949;p120">
            <a:extLst>
              <a:ext uri="{FF2B5EF4-FFF2-40B4-BE49-F238E27FC236}">
                <a16:creationId xmlns:a16="http://schemas.microsoft.com/office/drawing/2014/main" id="{F8B5C5FA-896C-33C4-3251-988F18355C48}"/>
              </a:ext>
            </a:extLst>
          </p:cNvPr>
          <p:cNvSpPr txBox="1"/>
          <p:nvPr/>
        </p:nvSpPr>
        <p:spPr>
          <a:xfrm>
            <a:off x="1873350" y="1990766"/>
            <a:ext cx="7307226"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FFCB0F"/>
              </a:buClr>
              <a:buSzPts val="8000"/>
              <a:buFont typeface="Montserrat SemiBold"/>
              <a:buNone/>
            </a:pPr>
            <a:r>
              <a:rPr lang="en-US" sz="4000" b="1" dirty="0">
                <a:solidFill>
                  <a:srgbClr val="FFFFFF"/>
                </a:solidFill>
                <a:latin typeface="Montserrat SemiBold"/>
                <a:ea typeface="Montserrat SemiBold"/>
                <a:cs typeface="Montserrat SemiBold"/>
                <a:sym typeface="Montserrat SemiBold"/>
              </a:rPr>
              <a:t>5</a:t>
            </a:r>
            <a:r>
              <a:rPr lang="en-US" sz="4000" b="1" i="0" u="none" strike="noStrike" cap="none" dirty="0">
                <a:solidFill>
                  <a:srgbClr val="FFFFFF"/>
                </a:solidFill>
                <a:latin typeface="Montserrat SemiBold"/>
                <a:ea typeface="Montserrat SemiBold"/>
                <a:cs typeface="Montserrat SemiBold"/>
                <a:sym typeface="Montserrat SemiBold"/>
              </a:rPr>
              <a:t>) The opportunity</a:t>
            </a:r>
            <a:endParaRPr sz="4000" b="1" i="0" u="none" strike="noStrike" cap="none" dirty="0">
              <a:solidFill>
                <a:srgbClr val="FFFFFF"/>
              </a:solidFill>
              <a:latin typeface="Montserrat SemiBold"/>
              <a:ea typeface="Montserrat SemiBold"/>
              <a:cs typeface="Montserrat SemiBold"/>
              <a:sym typeface="Montserrat SemiBold"/>
            </a:endParaRPr>
          </a:p>
        </p:txBody>
      </p:sp>
      <p:pic>
        <p:nvPicPr>
          <p:cNvPr id="2" name="Google Shape;688;p1">
            <a:extLst>
              <a:ext uri="{FF2B5EF4-FFF2-40B4-BE49-F238E27FC236}">
                <a16:creationId xmlns:a16="http://schemas.microsoft.com/office/drawing/2014/main" id="{0BADE6A0-DC59-13A2-DE00-F1FB729C9431}"/>
              </a:ext>
            </a:extLst>
          </p:cNvPr>
          <p:cNvPicPr preferRelativeResize="0">
            <a:picLocks noChangeAspect="1"/>
          </p:cNvPicPr>
          <p:nvPr/>
        </p:nvPicPr>
        <p:blipFill rotWithShape="1">
          <a:blip r:embed="rId10">
            <a:alphaModFix/>
          </a:blip>
          <a:srcRect/>
          <a:stretch/>
        </p:blipFill>
        <p:spPr>
          <a:xfrm>
            <a:off x="398694" y="8395093"/>
            <a:ext cx="2879448" cy="1439724"/>
          </a:xfrm>
          <a:prstGeom prst="rect">
            <a:avLst/>
          </a:prstGeom>
          <a:noFill/>
          <a:ln>
            <a:noFill/>
          </a:ln>
        </p:spPr>
      </p:pic>
      <p:pic>
        <p:nvPicPr>
          <p:cNvPr id="5" name="Google Shape;712;p39">
            <a:extLst>
              <a:ext uri="{FF2B5EF4-FFF2-40B4-BE49-F238E27FC236}">
                <a16:creationId xmlns:a16="http://schemas.microsoft.com/office/drawing/2014/main" id="{2323EDAA-7AD9-AFB8-C366-5B72504DE578}"/>
              </a:ext>
            </a:extLst>
          </p:cNvPr>
          <p:cNvPicPr preferRelativeResize="0"/>
          <p:nvPr/>
        </p:nvPicPr>
        <p:blipFill rotWithShape="1">
          <a:blip r:embed="rId3">
            <a:alphaModFix/>
          </a:blip>
          <a:srcRect/>
          <a:stretch/>
        </p:blipFill>
        <p:spPr>
          <a:xfrm>
            <a:off x="0" y="8956915"/>
            <a:ext cx="1330085" cy="133008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22338"/>
        </a:solidFill>
        <a:effectLst/>
      </p:bgPr>
    </p:bg>
    <p:spTree>
      <p:nvGrpSpPr>
        <p:cNvPr id="1" name="Shape 699">
          <a:extLst>
            <a:ext uri="{FF2B5EF4-FFF2-40B4-BE49-F238E27FC236}">
              <a16:creationId xmlns:a16="http://schemas.microsoft.com/office/drawing/2014/main" id="{30CC124E-AFB1-6286-1674-981C1C621613}"/>
            </a:ext>
          </a:extLst>
        </p:cNvPr>
        <p:cNvGrpSpPr/>
        <p:nvPr/>
      </p:nvGrpSpPr>
      <p:grpSpPr>
        <a:xfrm>
          <a:off x="0" y="0"/>
          <a:ext cx="0" cy="0"/>
          <a:chOff x="0" y="0"/>
          <a:chExt cx="0" cy="0"/>
        </a:xfrm>
      </p:grpSpPr>
      <p:sp>
        <p:nvSpPr>
          <p:cNvPr id="700" name="Google Shape;700;p42">
            <a:extLst>
              <a:ext uri="{FF2B5EF4-FFF2-40B4-BE49-F238E27FC236}">
                <a16:creationId xmlns:a16="http://schemas.microsoft.com/office/drawing/2014/main" id="{BA87848D-CAD6-3495-7CF4-92F4694717D5}"/>
              </a:ext>
            </a:extLst>
          </p:cNvPr>
          <p:cNvSpPr/>
          <p:nvPr/>
        </p:nvSpPr>
        <p:spPr>
          <a:xfrm>
            <a:off x="1869017" y="3370859"/>
            <a:ext cx="3354902" cy="3354887"/>
          </a:xfrm>
          <a:custGeom>
            <a:avLst/>
            <a:gdLst/>
            <a:ahLst/>
            <a:cxnLst/>
            <a:rect l="l" t="t" r="r" b="b"/>
            <a:pathLst>
              <a:path w="6350000" h="6349974" extrusionOk="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000000">
              <a:alpha val="0"/>
            </a:srgbClr>
          </a:solidFill>
          <a:ln w="127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01" name="Google Shape;701;p42">
            <a:extLst>
              <a:ext uri="{FF2B5EF4-FFF2-40B4-BE49-F238E27FC236}">
                <a16:creationId xmlns:a16="http://schemas.microsoft.com/office/drawing/2014/main" id="{6C413855-CF68-B0A4-D316-87E6F35C256E}"/>
              </a:ext>
            </a:extLst>
          </p:cNvPr>
          <p:cNvSpPr/>
          <p:nvPr/>
        </p:nvSpPr>
        <p:spPr>
          <a:xfrm>
            <a:off x="7466549" y="3370859"/>
            <a:ext cx="3354902" cy="3354887"/>
          </a:xfrm>
          <a:custGeom>
            <a:avLst/>
            <a:gdLst/>
            <a:ahLst/>
            <a:cxnLst/>
            <a:rect l="l" t="t" r="r" b="b"/>
            <a:pathLst>
              <a:path w="6350000" h="6349974" extrusionOk="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000000">
              <a:alpha val="0"/>
            </a:srgbClr>
          </a:solidFill>
          <a:ln w="127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02" name="Google Shape;702;p42">
            <a:extLst>
              <a:ext uri="{FF2B5EF4-FFF2-40B4-BE49-F238E27FC236}">
                <a16:creationId xmlns:a16="http://schemas.microsoft.com/office/drawing/2014/main" id="{59DA8538-19E1-E6D2-FAB6-10BD61BEA62E}"/>
              </a:ext>
            </a:extLst>
          </p:cNvPr>
          <p:cNvSpPr txBox="1"/>
          <p:nvPr/>
        </p:nvSpPr>
        <p:spPr>
          <a:xfrm>
            <a:off x="0" y="1028700"/>
            <a:ext cx="18288000" cy="1329595"/>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20000"/>
              </a:lnSpc>
              <a:spcBef>
                <a:spcPts val="0"/>
              </a:spcBef>
              <a:spcAft>
                <a:spcPts val="0"/>
              </a:spcAft>
              <a:buClr>
                <a:srgbClr val="FFCB0F"/>
              </a:buClr>
              <a:buSzPts val="8000"/>
              <a:buFont typeface="Montserrat SemiBold"/>
              <a:buNone/>
              <a:tabLst/>
              <a:defRPr/>
            </a:pPr>
            <a:r>
              <a:rPr kumimoji="0" lang="en-US" sz="7200" b="1" i="0" u="none" strike="noStrike" kern="0" cap="none" spc="0" normalizeH="0" baseline="0" noProof="0" dirty="0">
                <a:ln>
                  <a:noFill/>
                </a:ln>
                <a:solidFill>
                  <a:srgbClr val="FFCB0F"/>
                </a:solidFill>
                <a:effectLst/>
                <a:uLnTx/>
                <a:uFillTx/>
                <a:latin typeface="Montserrat SemiBold"/>
                <a:ea typeface="Montserrat SemiBold"/>
                <a:cs typeface="Montserrat SemiBold"/>
                <a:sym typeface="Montserrat SemiBold"/>
              </a:rPr>
              <a:t>How do we create and cast vision?</a:t>
            </a:r>
            <a:endParaRPr kumimoji="0" sz="7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03" name="Google Shape;703;p42">
            <a:extLst>
              <a:ext uri="{FF2B5EF4-FFF2-40B4-BE49-F238E27FC236}">
                <a16:creationId xmlns:a16="http://schemas.microsoft.com/office/drawing/2014/main" id="{FACDA565-3A3C-20EA-020D-59C2CACB9EC2}"/>
              </a:ext>
            </a:extLst>
          </p:cNvPr>
          <p:cNvSpPr txBox="1"/>
          <p:nvPr/>
        </p:nvSpPr>
        <p:spPr>
          <a:xfrm>
            <a:off x="1349656" y="7154291"/>
            <a:ext cx="4393625" cy="1280351"/>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30009"/>
              </a:lnSpc>
              <a:spcBef>
                <a:spcPts val="0"/>
              </a:spcBef>
              <a:spcAft>
                <a:spcPts val="0"/>
              </a:spcAft>
              <a:buClr>
                <a:srgbClr val="FFFFFF"/>
              </a:buClr>
              <a:buSzPts val="2799"/>
              <a:buFont typeface="Montserrat"/>
              <a:buNone/>
              <a:tabLst/>
              <a:defRPr/>
            </a:pPr>
            <a:r>
              <a:rPr kumimoji="0" lang="en-US" sz="3200" b="0" i="0" u="none" strike="noStrike" kern="0" cap="none" spc="0" normalizeH="0" baseline="0" noProof="0" dirty="0">
                <a:ln>
                  <a:noFill/>
                </a:ln>
                <a:solidFill>
                  <a:srgbClr val="FFFFFF"/>
                </a:solidFill>
                <a:effectLst/>
                <a:uLnTx/>
                <a:uFillTx/>
                <a:latin typeface="Montserrat"/>
                <a:ea typeface="Montserrat"/>
                <a:cs typeface="Montserrat"/>
                <a:sym typeface="Montserrat"/>
              </a:rPr>
              <a:t>See the</a:t>
            </a:r>
          </a:p>
          <a:p>
            <a:pPr marL="0" marR="0" lvl="0" indent="0" algn="ctr" defTabSz="914400" rtl="0" eaLnBrk="1" fontAlgn="auto" latinLnBrk="0" hangingPunct="1">
              <a:lnSpc>
                <a:spcPct val="130009"/>
              </a:lnSpc>
              <a:spcBef>
                <a:spcPts val="0"/>
              </a:spcBef>
              <a:spcAft>
                <a:spcPts val="0"/>
              </a:spcAft>
              <a:buClr>
                <a:srgbClr val="FFFFFF"/>
              </a:buClr>
              <a:buSzPts val="2799"/>
              <a:buFont typeface="Montserrat"/>
              <a:buNone/>
              <a:tabLst/>
              <a:defRPr/>
            </a:pPr>
            <a:r>
              <a:rPr kumimoji="0" lang="en-US" sz="3200" b="1" i="0" u="none" strike="noStrike" kern="0" cap="none" spc="0" normalizeH="0" baseline="0" noProof="0" dirty="0">
                <a:ln>
                  <a:noFill/>
                </a:ln>
                <a:solidFill>
                  <a:srgbClr val="FFC000"/>
                </a:solidFill>
                <a:effectLst/>
                <a:uLnTx/>
                <a:uFillTx/>
                <a:latin typeface="Montserrat"/>
                <a:ea typeface="Montserrat"/>
                <a:cs typeface="Montserrat"/>
                <a:sym typeface="Montserrat"/>
              </a:rPr>
              <a:t>Need</a:t>
            </a:r>
            <a:endParaRPr kumimoji="0" sz="3200" b="1" i="0" u="none" strike="noStrike" kern="0" cap="none" spc="0" normalizeH="0" baseline="0" noProof="0" dirty="0">
              <a:ln>
                <a:noFill/>
              </a:ln>
              <a:solidFill>
                <a:srgbClr val="FFC000"/>
              </a:solidFill>
              <a:effectLst/>
              <a:uLnTx/>
              <a:uFillTx/>
              <a:latin typeface="Arial"/>
              <a:ea typeface="Arial"/>
              <a:cs typeface="Arial"/>
              <a:sym typeface="Arial"/>
            </a:endParaRPr>
          </a:p>
        </p:txBody>
      </p:sp>
      <p:sp>
        <p:nvSpPr>
          <p:cNvPr id="704" name="Google Shape;704;p42">
            <a:extLst>
              <a:ext uri="{FF2B5EF4-FFF2-40B4-BE49-F238E27FC236}">
                <a16:creationId xmlns:a16="http://schemas.microsoft.com/office/drawing/2014/main" id="{3F76419C-9067-0EA1-FB61-1C869721C027}"/>
              </a:ext>
            </a:extLst>
          </p:cNvPr>
          <p:cNvSpPr txBox="1"/>
          <p:nvPr/>
        </p:nvSpPr>
        <p:spPr>
          <a:xfrm>
            <a:off x="6947188" y="7154291"/>
            <a:ext cx="4393625" cy="1280351"/>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30009"/>
              </a:lnSpc>
              <a:spcBef>
                <a:spcPts val="0"/>
              </a:spcBef>
              <a:spcAft>
                <a:spcPts val="0"/>
              </a:spcAft>
              <a:buClr>
                <a:srgbClr val="FFFFFF"/>
              </a:buClr>
              <a:buSzPts val="2799"/>
              <a:buFont typeface="Montserrat"/>
              <a:buNone/>
              <a:tabLst/>
              <a:defRPr/>
            </a:pPr>
            <a:r>
              <a:rPr kumimoji="0" lang="en-US" sz="3200" b="0" i="0" u="none" strike="noStrike" kern="0" cap="none" spc="0" normalizeH="0" baseline="0" noProof="0" dirty="0">
                <a:ln>
                  <a:noFill/>
                </a:ln>
                <a:solidFill>
                  <a:srgbClr val="FFFFFF"/>
                </a:solidFill>
                <a:effectLst/>
                <a:uLnTx/>
                <a:uFillTx/>
                <a:latin typeface="Montserrat"/>
                <a:cs typeface="Arial"/>
                <a:sym typeface="Montserrat"/>
              </a:rPr>
              <a:t>Spot the</a:t>
            </a:r>
          </a:p>
          <a:p>
            <a:pPr marL="0" marR="0" lvl="0" indent="0" algn="ctr" defTabSz="914400" rtl="0" eaLnBrk="1" fontAlgn="auto" latinLnBrk="0" hangingPunct="1">
              <a:lnSpc>
                <a:spcPct val="130009"/>
              </a:lnSpc>
              <a:spcBef>
                <a:spcPts val="0"/>
              </a:spcBef>
              <a:spcAft>
                <a:spcPts val="0"/>
              </a:spcAft>
              <a:buClr>
                <a:srgbClr val="FFFFFF"/>
              </a:buClr>
              <a:buSzPts val="2799"/>
              <a:buFont typeface="Montserrat"/>
              <a:buNone/>
              <a:tabLst/>
              <a:defRPr/>
            </a:pPr>
            <a:r>
              <a:rPr kumimoji="0" lang="en-US" sz="3200" b="1" i="0" u="none" strike="noStrike" kern="0" cap="none" spc="0" normalizeH="0" baseline="0" noProof="0" dirty="0">
                <a:ln>
                  <a:noFill/>
                </a:ln>
                <a:solidFill>
                  <a:srgbClr val="FFC000"/>
                </a:solidFill>
                <a:effectLst/>
                <a:uLnTx/>
                <a:uFillTx/>
                <a:latin typeface="Montserrat"/>
                <a:cs typeface="Arial"/>
                <a:sym typeface="Montserrat"/>
              </a:rPr>
              <a:t>Opportunity</a:t>
            </a:r>
            <a:endParaRPr kumimoji="0" sz="3200" b="1" i="0" u="none" strike="noStrike" kern="0" cap="none" spc="0" normalizeH="0" baseline="0" noProof="0" dirty="0">
              <a:ln>
                <a:noFill/>
              </a:ln>
              <a:solidFill>
                <a:srgbClr val="FFC000"/>
              </a:solidFill>
              <a:effectLst/>
              <a:uLnTx/>
              <a:uFillTx/>
              <a:latin typeface="Arial"/>
              <a:ea typeface="Arial"/>
              <a:cs typeface="Arial"/>
              <a:sym typeface="Arial"/>
            </a:endParaRPr>
          </a:p>
        </p:txBody>
      </p:sp>
      <p:sp>
        <p:nvSpPr>
          <p:cNvPr id="705" name="Google Shape;705;p42">
            <a:extLst>
              <a:ext uri="{FF2B5EF4-FFF2-40B4-BE49-F238E27FC236}">
                <a16:creationId xmlns:a16="http://schemas.microsoft.com/office/drawing/2014/main" id="{D2917D33-2C90-246F-1997-26894409E37F}"/>
              </a:ext>
            </a:extLst>
          </p:cNvPr>
          <p:cNvSpPr txBox="1"/>
          <p:nvPr/>
        </p:nvSpPr>
        <p:spPr>
          <a:xfrm>
            <a:off x="12544720" y="7154291"/>
            <a:ext cx="4393625" cy="1280351"/>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30009"/>
              </a:lnSpc>
              <a:spcBef>
                <a:spcPts val="0"/>
              </a:spcBef>
              <a:spcAft>
                <a:spcPts val="0"/>
              </a:spcAft>
              <a:buClr>
                <a:srgbClr val="FFFFFF"/>
              </a:buClr>
              <a:buSzPts val="2799"/>
              <a:buFont typeface="Montserrat"/>
              <a:buNone/>
              <a:tabLst/>
              <a:defRPr/>
            </a:pPr>
            <a:r>
              <a:rPr kumimoji="0" lang="en-GB" sz="3200" b="0" i="0" u="none" strike="noStrike" kern="0" cap="none" spc="0" normalizeH="0" baseline="0" noProof="0" dirty="0">
                <a:ln>
                  <a:noFill/>
                </a:ln>
                <a:solidFill>
                  <a:srgbClr val="FFFFFF"/>
                </a:solidFill>
                <a:effectLst/>
                <a:uLnTx/>
                <a:uFillTx/>
                <a:latin typeface="Montserrat"/>
                <a:ea typeface="Montserrat"/>
                <a:cs typeface="Montserrat"/>
                <a:sym typeface="Montserrat"/>
              </a:rPr>
              <a:t>Sense the</a:t>
            </a:r>
          </a:p>
          <a:p>
            <a:pPr marL="0" marR="0" lvl="0" indent="0" algn="ctr" defTabSz="914400" rtl="0" eaLnBrk="1" fontAlgn="auto" latinLnBrk="0" hangingPunct="1">
              <a:lnSpc>
                <a:spcPct val="130009"/>
              </a:lnSpc>
              <a:spcBef>
                <a:spcPts val="0"/>
              </a:spcBef>
              <a:spcAft>
                <a:spcPts val="0"/>
              </a:spcAft>
              <a:buClr>
                <a:srgbClr val="FFFFFF"/>
              </a:buClr>
              <a:buSzPts val="2799"/>
              <a:buFont typeface="Montserrat"/>
              <a:buNone/>
              <a:tabLst/>
              <a:defRPr/>
            </a:pPr>
            <a:r>
              <a:rPr kumimoji="0" lang="en-GB" sz="3200" b="1" i="0" u="none" strike="noStrike" kern="0" cap="none" spc="0" normalizeH="0" baseline="0" noProof="0" dirty="0">
                <a:ln>
                  <a:noFill/>
                </a:ln>
                <a:solidFill>
                  <a:srgbClr val="FFC000"/>
                </a:solidFill>
                <a:effectLst/>
                <a:uLnTx/>
                <a:uFillTx/>
                <a:latin typeface="Montserrat"/>
                <a:ea typeface="Montserrat"/>
                <a:cs typeface="Montserrat"/>
                <a:sym typeface="Montserrat"/>
              </a:rPr>
              <a:t>Urgency</a:t>
            </a:r>
            <a:endParaRPr kumimoji="0" sz="3200" b="1" i="0" u="none" strike="noStrike" kern="0" cap="none" spc="0" normalizeH="0" baseline="0" noProof="0" dirty="0">
              <a:ln>
                <a:noFill/>
              </a:ln>
              <a:solidFill>
                <a:srgbClr val="FFC000"/>
              </a:solidFill>
              <a:effectLst/>
              <a:uLnTx/>
              <a:uFillTx/>
              <a:latin typeface="Arial"/>
              <a:ea typeface="Arial"/>
              <a:cs typeface="Arial"/>
              <a:sym typeface="Arial"/>
            </a:endParaRPr>
          </a:p>
        </p:txBody>
      </p:sp>
      <p:pic>
        <p:nvPicPr>
          <p:cNvPr id="707" name="Google Shape;707;p42">
            <a:extLst>
              <a:ext uri="{FF2B5EF4-FFF2-40B4-BE49-F238E27FC236}">
                <a16:creationId xmlns:a16="http://schemas.microsoft.com/office/drawing/2014/main" id="{0F731709-4ED7-5A6F-2FEF-2BC480D809FC}"/>
              </a:ext>
            </a:extLst>
          </p:cNvPr>
          <p:cNvPicPr preferRelativeResize="0"/>
          <p:nvPr/>
        </p:nvPicPr>
        <p:blipFill>
          <a:blip r:embed="rId3"/>
          <a:srcRect l="14533" r="14533"/>
          <a:stretch/>
        </p:blipFill>
        <p:spPr>
          <a:xfrm>
            <a:off x="1616367" y="2821783"/>
            <a:ext cx="3860202" cy="3758625"/>
          </a:xfrm>
          <a:prstGeom prst="ellipse">
            <a:avLst/>
          </a:prstGeom>
          <a:noFill/>
          <a:ln>
            <a:noFill/>
          </a:ln>
        </p:spPr>
      </p:pic>
      <p:pic>
        <p:nvPicPr>
          <p:cNvPr id="708" name="Google Shape;708;p42">
            <a:extLst>
              <a:ext uri="{FF2B5EF4-FFF2-40B4-BE49-F238E27FC236}">
                <a16:creationId xmlns:a16="http://schemas.microsoft.com/office/drawing/2014/main" id="{DD4EE9B9-DC04-EB68-111E-DD078109DC9C}"/>
              </a:ext>
            </a:extLst>
          </p:cNvPr>
          <p:cNvPicPr preferRelativeResize="0"/>
          <p:nvPr/>
        </p:nvPicPr>
        <p:blipFill rotWithShape="1">
          <a:blip r:embed="rId4"/>
          <a:srcRect l="17135" r="17135"/>
          <a:stretch/>
        </p:blipFill>
        <p:spPr>
          <a:xfrm>
            <a:off x="7213899" y="2821783"/>
            <a:ext cx="3860202" cy="3758625"/>
          </a:xfrm>
          <a:prstGeom prst="ellipse">
            <a:avLst/>
          </a:prstGeom>
          <a:noFill/>
          <a:ln>
            <a:noFill/>
          </a:ln>
        </p:spPr>
      </p:pic>
      <p:pic>
        <p:nvPicPr>
          <p:cNvPr id="709" name="Google Shape;709;p42">
            <a:extLst>
              <a:ext uri="{FF2B5EF4-FFF2-40B4-BE49-F238E27FC236}">
                <a16:creationId xmlns:a16="http://schemas.microsoft.com/office/drawing/2014/main" id="{2E261D38-5B56-54BD-F92B-286EBDBBB4E5}"/>
              </a:ext>
            </a:extLst>
          </p:cNvPr>
          <p:cNvPicPr preferRelativeResize="0"/>
          <p:nvPr/>
        </p:nvPicPr>
        <p:blipFill rotWithShape="1">
          <a:blip r:embed="rId5"/>
          <a:srcRect t="12859" b="12859"/>
          <a:stretch/>
        </p:blipFill>
        <p:spPr>
          <a:xfrm>
            <a:off x="12811431" y="2821782"/>
            <a:ext cx="3860202" cy="3758625"/>
          </a:xfrm>
          <a:prstGeom prst="ellipse">
            <a:avLst/>
          </a:prstGeom>
          <a:noFill/>
          <a:ln>
            <a:noFill/>
          </a:ln>
        </p:spPr>
      </p:pic>
      <p:pic>
        <p:nvPicPr>
          <p:cNvPr id="2" name="Google Shape;711;p39">
            <a:extLst>
              <a:ext uri="{FF2B5EF4-FFF2-40B4-BE49-F238E27FC236}">
                <a16:creationId xmlns:a16="http://schemas.microsoft.com/office/drawing/2014/main" id="{F9136B09-33B5-4F52-2746-989E60D92495}"/>
              </a:ext>
            </a:extLst>
          </p:cNvPr>
          <p:cNvPicPr preferRelativeResize="0"/>
          <p:nvPr/>
        </p:nvPicPr>
        <p:blipFill rotWithShape="1">
          <a:blip r:embed="rId6">
            <a:alphaModFix/>
          </a:blip>
          <a:srcRect/>
          <a:stretch/>
        </p:blipFill>
        <p:spPr>
          <a:xfrm rot="10800000">
            <a:off x="16957915" y="0"/>
            <a:ext cx="1330085" cy="1330085"/>
          </a:xfrm>
          <a:prstGeom prst="rect">
            <a:avLst/>
          </a:prstGeom>
          <a:noFill/>
          <a:ln>
            <a:noFill/>
          </a:ln>
        </p:spPr>
      </p:pic>
      <p:pic>
        <p:nvPicPr>
          <p:cNvPr id="3" name="Google Shape;712;p39">
            <a:extLst>
              <a:ext uri="{FF2B5EF4-FFF2-40B4-BE49-F238E27FC236}">
                <a16:creationId xmlns:a16="http://schemas.microsoft.com/office/drawing/2014/main" id="{880C1B43-4528-8F95-7FD3-64ADF157B0C8}"/>
              </a:ext>
            </a:extLst>
          </p:cNvPr>
          <p:cNvPicPr preferRelativeResize="0"/>
          <p:nvPr/>
        </p:nvPicPr>
        <p:blipFill rotWithShape="1">
          <a:blip r:embed="rId6">
            <a:alphaModFix/>
          </a:blip>
          <a:srcRect/>
          <a:stretch/>
        </p:blipFill>
        <p:spPr>
          <a:xfrm>
            <a:off x="0" y="8956915"/>
            <a:ext cx="1330085" cy="1330085"/>
          </a:xfrm>
          <a:prstGeom prst="rect">
            <a:avLst/>
          </a:prstGeom>
          <a:noFill/>
          <a:ln>
            <a:noFill/>
          </a:ln>
        </p:spPr>
      </p:pic>
      <p:pic>
        <p:nvPicPr>
          <p:cNvPr id="4" name="Google Shape;688;p1">
            <a:extLst>
              <a:ext uri="{FF2B5EF4-FFF2-40B4-BE49-F238E27FC236}">
                <a16:creationId xmlns:a16="http://schemas.microsoft.com/office/drawing/2014/main" id="{BBEB85CE-8E4F-6499-DB10-EB4B276A68F4}"/>
              </a:ext>
            </a:extLst>
          </p:cNvPr>
          <p:cNvPicPr preferRelativeResize="0">
            <a:picLocks noChangeAspect="1"/>
          </p:cNvPicPr>
          <p:nvPr/>
        </p:nvPicPr>
        <p:blipFill rotWithShape="1">
          <a:blip r:embed="rId7">
            <a:alphaModFix/>
          </a:blip>
          <a:srcRect/>
          <a:stretch/>
        </p:blipFill>
        <p:spPr>
          <a:xfrm>
            <a:off x="398694" y="8395093"/>
            <a:ext cx="2879448" cy="1439724"/>
          </a:xfrm>
          <a:prstGeom prst="rect">
            <a:avLst/>
          </a:prstGeom>
          <a:noFill/>
          <a:ln>
            <a:noFill/>
          </a:ln>
        </p:spPr>
      </p:pic>
    </p:spTree>
    <p:extLst>
      <p:ext uri="{BB962C8B-B14F-4D97-AF65-F5344CB8AC3E}">
        <p14:creationId xmlns:p14="http://schemas.microsoft.com/office/powerpoint/2010/main" val="868075480"/>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1457</Words>
  <Application>Microsoft Macintosh PowerPoint</Application>
  <PresentationFormat>Custom</PresentationFormat>
  <Paragraphs>196</Paragraphs>
  <Slides>28</Slides>
  <Notes>28</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28</vt:i4>
      </vt:variant>
    </vt:vector>
  </HeadingPairs>
  <TitlesOfParts>
    <vt:vector size="42" baseType="lpstr">
      <vt:lpstr>Poppins</vt:lpstr>
      <vt:lpstr>Arial</vt:lpstr>
      <vt:lpstr>Calibri</vt:lpstr>
      <vt:lpstr>Montserrat</vt:lpstr>
      <vt:lpstr>Montserrat SemiBold</vt:lpstr>
      <vt:lpstr>Office Theme</vt:lpstr>
      <vt:lpstr>22_Office Theme</vt:lpstr>
      <vt:lpstr>6_Office Theme</vt:lpstr>
      <vt:lpstr>2_Office Theme</vt:lpstr>
      <vt:lpstr>1_Office Theme</vt:lpstr>
      <vt:lpstr>7_Office Theme</vt:lpstr>
      <vt:lpstr>3_Office Theme</vt:lpstr>
      <vt:lpstr>4_Office Theme</vt:lpstr>
      <vt:lpstr>26_Office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Tim Howlett (UBM)</cp:lastModifiedBy>
  <cp:revision>3</cp:revision>
  <dcterms:created xsi:type="dcterms:W3CDTF">2006-08-16T00:00:00Z</dcterms:created>
  <dcterms:modified xsi:type="dcterms:W3CDTF">2024-07-04T15:06:08Z</dcterms:modified>
</cp:coreProperties>
</file>