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 id="2147483708" r:id="rId3"/>
    <p:sldMasterId id="2147483744" r:id="rId4"/>
    <p:sldMasterId id="2147483756" r:id="rId5"/>
    <p:sldMasterId id="2147483768" r:id="rId6"/>
  </p:sldMasterIdLst>
  <p:notesMasterIdLst>
    <p:notesMasterId r:id="rId23"/>
  </p:notesMasterIdLst>
  <p:sldIdLst>
    <p:sldId id="256" r:id="rId7"/>
    <p:sldId id="257" r:id="rId8"/>
    <p:sldId id="297" r:id="rId9"/>
    <p:sldId id="290" r:id="rId10"/>
    <p:sldId id="301" r:id="rId11"/>
    <p:sldId id="371" r:id="rId12"/>
    <p:sldId id="349" r:id="rId13"/>
    <p:sldId id="372" r:id="rId14"/>
    <p:sldId id="291" r:id="rId15"/>
    <p:sldId id="292" r:id="rId16"/>
    <p:sldId id="293" r:id="rId17"/>
    <p:sldId id="374" r:id="rId18"/>
    <p:sldId id="373" r:id="rId19"/>
    <p:sldId id="294" r:id="rId20"/>
    <p:sldId id="295" r:id="rId21"/>
    <p:sldId id="296" r:id="rId22"/>
  </p:sldIdLst>
  <p:sldSz cx="18288000" cy="10287000"/>
  <p:notesSz cx="6858000" cy="9144000"/>
  <p:embeddedFontLst>
    <p:embeddedFont>
      <p:font typeface="Georgia" panose="02040502050405020303" pitchFamily="18" charset="0"/>
      <p:regular r:id="rId24"/>
      <p:bold r:id="rId25"/>
      <p:italic r:id="rId26"/>
      <p:boldItalic r:id="rId27"/>
    </p:embeddedFont>
    <p:embeddedFont>
      <p:font typeface="Montserrat" pitchFamily="2" charset="77"/>
      <p:regular r:id="rId28"/>
      <p:bold r:id="rId29"/>
      <p:italic r:id="rId30"/>
      <p:boldItalic r:id="rId31"/>
    </p:embeddedFont>
    <p:embeddedFont>
      <p:font typeface="Montserrat SemiBold" pitchFamily="2" charset="77"/>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5" roundtripDataSignature="AMtx7mipTSBOJmwlDpeoDiUFPk6S5QUi0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91"/>
    <p:restoredTop sz="94662"/>
  </p:normalViewPr>
  <p:slideViewPr>
    <p:cSldViewPr snapToGrid="0">
      <p:cViewPr varScale="1">
        <p:scale>
          <a:sx n="69" d="100"/>
          <a:sy n="69" d="100"/>
        </p:scale>
        <p:origin x="680" y="2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3.fntdata"/><Relationship Id="rId21" Type="http://schemas.openxmlformats.org/officeDocument/2006/relationships/slide" Target="slides/slide15.xml"/><Relationship Id="rId34" Type="http://schemas.openxmlformats.org/officeDocument/2006/relationships/font" Target="fonts/font11.fntdata"/><Relationship Id="rId68"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2.fntdata"/><Relationship Id="rId33" Type="http://schemas.openxmlformats.org/officeDocument/2006/relationships/font" Target="fonts/font10.fntdata"/><Relationship Id="rId6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font" Target="fonts/font1.fntdata"/><Relationship Id="rId32" Type="http://schemas.openxmlformats.org/officeDocument/2006/relationships/font" Target="fonts/font9.fntdata"/><Relationship Id="rId66"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8.fntdata"/><Relationship Id="rId65" Type="http://customschemas.google.com/relationships/presentationmetadata" Target="metadata"/><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69"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6" name="Google Shape;6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9" name="Google Shape;69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9" name="Google Shape;69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1463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9"/>
        <p:cNvGrpSpPr/>
        <p:nvPr/>
      </p:nvGrpSpPr>
      <p:grpSpPr>
        <a:xfrm>
          <a:off x="0" y="0"/>
          <a:ext cx="0" cy="0"/>
          <a:chOff x="0" y="0"/>
          <a:chExt cx="0" cy="0"/>
        </a:xfrm>
      </p:grpSpPr>
      <p:sp>
        <p:nvSpPr>
          <p:cNvPr id="1120" name="Google Shape;1120;p3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1" name="Google Shape;1121;p3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ctr" rtl="0">
              <a:lnSpc>
                <a:spcPct val="100000"/>
              </a:lnSpc>
              <a:spcBef>
                <a:spcPts val="0"/>
              </a:spcBef>
              <a:spcAft>
                <a:spcPts val="0"/>
              </a:spcAft>
              <a:buSzPts val="1400"/>
              <a:buNone/>
            </a:pPr>
            <a:r>
              <a:rPr lang="en-US" sz="1800" b="1" i="0" u="sng">
                <a:solidFill>
                  <a:srgbClr val="1C2734"/>
                </a:solidFill>
                <a:latin typeface="Arial"/>
                <a:ea typeface="Arial"/>
                <a:cs typeface="Arial"/>
                <a:sym typeface="Arial"/>
              </a:rPr>
              <a:t>Lady on a bus in Iran</a:t>
            </a:r>
            <a:endParaRPr b="0">
              <a:latin typeface="Arial"/>
              <a:ea typeface="Arial"/>
              <a:cs typeface="Arial"/>
              <a:sym typeface="Arial"/>
            </a:endParaRPr>
          </a:p>
          <a:p>
            <a:pPr marL="457200" lvl="0" indent="-228600" algn="l" rtl="0">
              <a:lnSpc>
                <a:spcPct val="100000"/>
              </a:lnSpc>
              <a:spcBef>
                <a:spcPts val="0"/>
              </a:spcBef>
              <a:spcAft>
                <a:spcPts val="0"/>
              </a:spcAft>
              <a:buSzPts val="1400"/>
              <a:buNone/>
            </a:pPr>
            <a:r>
              <a:rPr lang="en-US" sz="1800" b="0" i="0" u="none" strike="noStrike">
                <a:solidFill>
                  <a:srgbClr val="1C2734"/>
                </a:solidFill>
                <a:latin typeface="Arial"/>
                <a:ea typeface="Arial"/>
                <a:cs typeface="Arial"/>
                <a:sym typeface="Arial"/>
              </a:rPr>
              <a:t>IRAN: AMIR and CONNIE DANA  - Shared by Amir when he visited the office on 13th January 2023</a:t>
            </a:r>
            <a:endParaRPr b="0">
              <a:latin typeface="Arial"/>
              <a:ea typeface="Arial"/>
              <a:cs typeface="Arial"/>
              <a:sym typeface="Arial"/>
            </a:endParaRPr>
          </a:p>
          <a:p>
            <a:pPr marL="457200" lvl="0" indent="-228600" algn="l" rtl="0">
              <a:lnSpc>
                <a:spcPct val="100000"/>
              </a:lnSpc>
              <a:spcBef>
                <a:spcPts val="0"/>
              </a:spcBef>
              <a:spcAft>
                <a:spcPts val="0"/>
              </a:spcAft>
              <a:buSzPts val="1400"/>
              <a:buNone/>
            </a:pPr>
            <a:r>
              <a:rPr lang="en-US" sz="1800" b="0" i="0" u="sng">
                <a:solidFill>
                  <a:srgbClr val="1C2734"/>
                </a:solidFill>
                <a:latin typeface="Arial"/>
                <a:ea typeface="Arial"/>
                <a:cs typeface="Arial"/>
                <a:sym typeface="Arial"/>
              </a:rPr>
              <a:t>Summary</a:t>
            </a:r>
            <a:endParaRPr b="0">
              <a:latin typeface="Arial"/>
              <a:ea typeface="Arial"/>
              <a:cs typeface="Arial"/>
              <a:sym typeface="Arial"/>
            </a:endParaRPr>
          </a:p>
          <a:p>
            <a:pPr marL="457200" lvl="0" indent="-228600" algn="l" rtl="0">
              <a:lnSpc>
                <a:spcPct val="100000"/>
              </a:lnSpc>
              <a:spcBef>
                <a:spcPts val="800"/>
              </a:spcBef>
              <a:spcAft>
                <a:spcPts val="0"/>
              </a:spcAft>
              <a:buSzPts val="1400"/>
              <a:buFont typeface="Arial"/>
              <a:buChar char="•"/>
            </a:pPr>
            <a:r>
              <a:rPr lang="en-US" sz="1800" b="0" i="0" u="none" strike="noStrike">
                <a:solidFill>
                  <a:srgbClr val="1C2734"/>
                </a:solidFill>
                <a:latin typeface="Arial"/>
                <a:ea typeface="Arial"/>
                <a:cs typeface="Arial"/>
                <a:sym typeface="Arial"/>
              </a:rPr>
              <a:t>Lady on a bus in Iran</a:t>
            </a:r>
            <a:endParaRPr/>
          </a:p>
          <a:p>
            <a:pPr marL="457200" lvl="0" indent="-228600" algn="l" rtl="0">
              <a:lnSpc>
                <a:spcPct val="100000"/>
              </a:lnSpc>
              <a:spcBef>
                <a:spcPts val="0"/>
              </a:spcBef>
              <a:spcAft>
                <a:spcPts val="0"/>
              </a:spcAft>
              <a:buSzPts val="1400"/>
              <a:buFont typeface="Arial"/>
              <a:buChar char="•"/>
            </a:pPr>
            <a:r>
              <a:rPr lang="en-US" sz="1800" b="0" i="0" u="none" strike="noStrike">
                <a:solidFill>
                  <a:srgbClr val="1C2734"/>
                </a:solidFill>
                <a:latin typeface="Arial"/>
                <a:ea typeface="Arial"/>
                <a:cs typeface="Arial"/>
                <a:sym typeface="Arial"/>
              </a:rPr>
              <a:t>Gets a fellow passenger to read the Bible to her</a:t>
            </a:r>
            <a:endParaRPr/>
          </a:p>
          <a:p>
            <a:pPr marL="457200" lvl="0" indent="-228600" algn="l" rtl="0">
              <a:lnSpc>
                <a:spcPct val="100000"/>
              </a:lnSpc>
              <a:spcBef>
                <a:spcPts val="0"/>
              </a:spcBef>
              <a:spcAft>
                <a:spcPts val="0"/>
              </a:spcAft>
              <a:buSzPts val="1400"/>
              <a:buFont typeface="Arial"/>
              <a:buChar char="•"/>
            </a:pPr>
            <a:r>
              <a:rPr lang="en-US" sz="1800" b="0" i="0" u="none" strike="noStrike">
                <a:solidFill>
                  <a:srgbClr val="1C2734"/>
                </a:solidFill>
                <a:latin typeface="Arial"/>
                <a:ea typeface="Arial"/>
                <a:cs typeface="Arial"/>
                <a:sym typeface="Arial"/>
              </a:rPr>
              <a:t>Loud enough for others to hear</a:t>
            </a:r>
            <a:endParaRPr/>
          </a:p>
          <a:p>
            <a:pPr marL="457200" lvl="0" indent="-228600" algn="l" rtl="0">
              <a:lnSpc>
                <a:spcPct val="100000"/>
              </a:lnSpc>
              <a:spcBef>
                <a:spcPts val="0"/>
              </a:spcBef>
              <a:spcAft>
                <a:spcPts val="0"/>
              </a:spcAft>
              <a:buSzPts val="1400"/>
              <a:buFont typeface="Arial"/>
              <a:buChar char="•"/>
            </a:pPr>
            <a:r>
              <a:rPr lang="en-US" sz="1800" b="0" i="0" u="none" strike="noStrike">
                <a:solidFill>
                  <a:srgbClr val="1C2734"/>
                </a:solidFill>
                <a:latin typeface="Arial"/>
                <a:ea typeface="Arial"/>
                <a:cs typeface="Arial"/>
                <a:sym typeface="Arial"/>
              </a:rPr>
              <a:t>Ends up giving lots of passengers Bibles</a:t>
            </a:r>
            <a:endParaRPr/>
          </a:p>
          <a:p>
            <a:pPr marL="457200" lvl="0" indent="-228600" algn="l" rtl="0">
              <a:lnSpc>
                <a:spcPct val="100000"/>
              </a:lnSpc>
              <a:spcBef>
                <a:spcPts val="800"/>
              </a:spcBef>
              <a:spcAft>
                <a:spcPts val="0"/>
              </a:spcAft>
              <a:buSzPts val="1400"/>
              <a:buNone/>
            </a:pPr>
            <a:r>
              <a:rPr lang="en-US" sz="1800" b="0" i="0" u="none" strike="noStrike">
                <a:solidFill>
                  <a:srgbClr val="1C2734"/>
                </a:solidFill>
                <a:latin typeface="Arial"/>
                <a:ea typeface="Arial"/>
                <a:cs typeface="Arial"/>
                <a:sym typeface="Arial"/>
              </a:rPr>
              <a:t>NB: Care needed in referring to A &amp; C. Best to say a mission partner based in the UK who can’t go back to his home country of Iran.</a:t>
            </a:r>
            <a:endParaRPr b="0">
              <a:latin typeface="Arial"/>
              <a:ea typeface="Arial"/>
              <a:cs typeface="Arial"/>
              <a:sym typeface="Arial"/>
            </a:endParaRPr>
          </a:p>
          <a:p>
            <a:pPr marL="457200" lvl="0" indent="-228600" algn="l" rtl="0">
              <a:lnSpc>
                <a:spcPct val="100000"/>
              </a:lnSpc>
              <a:spcBef>
                <a:spcPts val="0"/>
              </a:spcBef>
              <a:spcAft>
                <a:spcPts val="0"/>
              </a:spcAft>
              <a:buSzPts val="1400"/>
              <a:buNone/>
            </a:pPr>
            <a:r>
              <a:rPr lang="en-US" sz="1800" b="0" i="0" u="sng">
                <a:solidFill>
                  <a:srgbClr val="202020"/>
                </a:solidFill>
                <a:latin typeface="Arial"/>
                <a:ea typeface="Arial"/>
                <a:cs typeface="Arial"/>
                <a:sym typeface="Arial"/>
              </a:rPr>
              <a:t>Full Story</a:t>
            </a:r>
            <a:endParaRPr b="0">
              <a:latin typeface="Arial"/>
              <a:ea typeface="Arial"/>
              <a:cs typeface="Arial"/>
              <a:sym typeface="Arial"/>
            </a:endParaRPr>
          </a:p>
          <a:p>
            <a:pPr marL="457200" lvl="0" indent="-228600" algn="l" rtl="0">
              <a:lnSpc>
                <a:spcPct val="100000"/>
              </a:lnSpc>
              <a:spcBef>
                <a:spcPts val="0"/>
              </a:spcBef>
              <a:spcAft>
                <a:spcPts val="0"/>
              </a:spcAft>
              <a:buSzPts val="1400"/>
              <a:buNone/>
            </a:pPr>
            <a:r>
              <a:rPr lang="en-US" sz="1800" b="0" i="1" u="none" strike="noStrike">
                <a:solidFill>
                  <a:srgbClr val="202020"/>
                </a:solidFill>
                <a:latin typeface="Arial"/>
                <a:ea typeface="Arial"/>
                <a:cs typeface="Arial"/>
                <a:sym typeface="Arial"/>
              </a:rPr>
              <a:t>One some/all buses in Iran, the males sit at the front and the females sit at the back.</a:t>
            </a:r>
            <a:endParaRPr b="0">
              <a:latin typeface="Arial"/>
              <a:ea typeface="Arial"/>
              <a:cs typeface="Arial"/>
              <a:sym typeface="Arial"/>
            </a:endParaRPr>
          </a:p>
          <a:p>
            <a:pPr marL="457200" lvl="0" indent="-228600" algn="l" rtl="0">
              <a:lnSpc>
                <a:spcPct val="100000"/>
              </a:lnSpc>
              <a:spcBef>
                <a:spcPts val="0"/>
              </a:spcBef>
              <a:spcAft>
                <a:spcPts val="0"/>
              </a:spcAft>
              <a:buSzPts val="1400"/>
              <a:buNone/>
            </a:pPr>
            <a:r>
              <a:rPr lang="en-US" sz="1800" b="0" i="1" u="none" strike="noStrike">
                <a:solidFill>
                  <a:srgbClr val="202020"/>
                </a:solidFill>
                <a:latin typeface="Arial"/>
                <a:ea typeface="Arial"/>
                <a:cs typeface="Arial"/>
                <a:sym typeface="Arial"/>
              </a:rPr>
              <a:t>A 78 year old Christian lady takes a bag of Bibles on the bus (having a physical copy of the Bible is illegal). She sits at the front of the female section (ie the middle of the bus).</a:t>
            </a:r>
            <a:endParaRPr b="0">
              <a:latin typeface="Arial"/>
              <a:ea typeface="Arial"/>
              <a:cs typeface="Arial"/>
              <a:sym typeface="Arial"/>
            </a:endParaRPr>
          </a:p>
          <a:p>
            <a:pPr marL="457200" lvl="0" indent="-228600" algn="l" rtl="0">
              <a:lnSpc>
                <a:spcPct val="100000"/>
              </a:lnSpc>
              <a:spcBef>
                <a:spcPts val="0"/>
              </a:spcBef>
              <a:spcAft>
                <a:spcPts val="0"/>
              </a:spcAft>
              <a:buSzPts val="1400"/>
              <a:buNone/>
            </a:pPr>
            <a:r>
              <a:rPr lang="en-US" sz="1800" b="0" i="1" u="none" strike="noStrike">
                <a:solidFill>
                  <a:srgbClr val="202020"/>
                </a:solidFill>
                <a:latin typeface="Arial"/>
                <a:ea typeface="Arial"/>
                <a:cs typeface="Arial"/>
                <a:sym typeface="Arial"/>
              </a:rPr>
              <a:t>When a passenger sits next to her, she asks if she can read. The usual answer is yes and so she asks if she could read some of this book (usually a Gospel).</a:t>
            </a:r>
            <a:endParaRPr b="0">
              <a:latin typeface="Arial"/>
              <a:ea typeface="Arial"/>
              <a:cs typeface="Arial"/>
              <a:sym typeface="Arial"/>
            </a:endParaRPr>
          </a:p>
          <a:p>
            <a:pPr marL="457200" lvl="0" indent="-228600" algn="l" rtl="0">
              <a:lnSpc>
                <a:spcPct val="100000"/>
              </a:lnSpc>
              <a:spcBef>
                <a:spcPts val="0"/>
              </a:spcBef>
              <a:spcAft>
                <a:spcPts val="0"/>
              </a:spcAft>
              <a:buSzPts val="1400"/>
              <a:buNone/>
            </a:pPr>
            <a:r>
              <a:rPr lang="en-US" sz="1800" b="0" i="1" u="none" strike="noStrike">
                <a:solidFill>
                  <a:srgbClr val="202020"/>
                </a:solidFill>
                <a:latin typeface="Arial"/>
                <a:ea typeface="Arial"/>
                <a:cs typeface="Arial"/>
                <a:sym typeface="Arial"/>
              </a:rPr>
              <a:t>The lady then says (pointing to her hearing aids) that she needs to read it louder as she is deaf.</a:t>
            </a:r>
            <a:endParaRPr b="0">
              <a:latin typeface="Arial"/>
              <a:ea typeface="Arial"/>
              <a:cs typeface="Arial"/>
              <a:sym typeface="Arial"/>
            </a:endParaRPr>
          </a:p>
          <a:p>
            <a:pPr marL="457200" lvl="0" indent="-228600" algn="l" rtl="0">
              <a:lnSpc>
                <a:spcPct val="100000"/>
              </a:lnSpc>
              <a:spcBef>
                <a:spcPts val="0"/>
              </a:spcBef>
              <a:spcAft>
                <a:spcPts val="0"/>
              </a:spcAft>
              <a:buSzPts val="1400"/>
              <a:buNone/>
            </a:pPr>
            <a:r>
              <a:rPr lang="en-US" sz="1800" b="0" i="1" u="none" strike="noStrike">
                <a:solidFill>
                  <a:srgbClr val="202020"/>
                </a:solidFill>
                <a:latin typeface="Arial"/>
                <a:ea typeface="Arial"/>
                <a:cs typeface="Arial"/>
                <a:sym typeface="Arial"/>
              </a:rPr>
              <a:t>At this stage, quite a few on the bus are listening in.</a:t>
            </a:r>
            <a:endParaRPr b="0">
              <a:latin typeface="Arial"/>
              <a:ea typeface="Arial"/>
              <a:cs typeface="Arial"/>
              <a:sym typeface="Arial"/>
            </a:endParaRPr>
          </a:p>
          <a:p>
            <a:pPr marL="457200" lvl="0" indent="-228600" algn="l" rtl="0">
              <a:lnSpc>
                <a:spcPct val="100000"/>
              </a:lnSpc>
              <a:spcBef>
                <a:spcPts val="0"/>
              </a:spcBef>
              <a:spcAft>
                <a:spcPts val="0"/>
              </a:spcAft>
              <a:buSzPts val="1400"/>
              <a:buNone/>
            </a:pPr>
            <a:r>
              <a:rPr lang="en-US" sz="1800" b="0" i="1" u="none" strike="noStrike">
                <a:solidFill>
                  <a:srgbClr val="202020"/>
                </a:solidFill>
                <a:latin typeface="Arial"/>
                <a:ea typeface="Arial"/>
                <a:cs typeface="Arial"/>
                <a:sym typeface="Arial"/>
              </a:rPr>
              <a:t>Often, they are amazed by what is being read and so ask what it is. The 78 year old is then able to say “you can keep it - in fact I have plenty of others here.” That way she distributes quite a few Bibles.</a:t>
            </a:r>
            <a:endParaRPr b="0">
              <a:latin typeface="Arial"/>
              <a:ea typeface="Arial"/>
              <a:cs typeface="Arial"/>
              <a:sym typeface="Arial"/>
            </a:endParaRPr>
          </a:p>
          <a:p>
            <a:pPr marL="457200" lvl="0" indent="-228600" algn="l" rtl="0">
              <a:lnSpc>
                <a:spcPct val="100000"/>
              </a:lnSpc>
              <a:spcBef>
                <a:spcPts val="0"/>
              </a:spcBef>
              <a:spcAft>
                <a:spcPts val="0"/>
              </a:spcAft>
              <a:buSzPts val="1400"/>
              <a:buNone/>
            </a:pPr>
            <a:endParaRPr b="0">
              <a:latin typeface="Arial"/>
              <a:ea typeface="Arial"/>
              <a:cs typeface="Arial"/>
              <a:sym typeface="Arial"/>
            </a:endParaRPr>
          </a:p>
        </p:txBody>
      </p:sp>
      <p:sp>
        <p:nvSpPr>
          <p:cNvPr id="1122" name="Google Shape;1122;p36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1"/>
        <p:cNvGrpSpPr/>
        <p:nvPr/>
      </p:nvGrpSpPr>
      <p:grpSpPr>
        <a:xfrm>
          <a:off x="0" y="0"/>
          <a:ext cx="0" cy="0"/>
          <a:chOff x="0" y="0"/>
          <a:chExt cx="0" cy="0"/>
        </a:xfrm>
      </p:grpSpPr>
      <p:sp>
        <p:nvSpPr>
          <p:cNvPr id="2142" name="Google Shape;2142;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3" name="Google Shape;2143;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0" i="0">
                <a:solidFill>
                  <a:srgbClr val="222222"/>
                </a:solidFill>
                <a:latin typeface="Arial"/>
                <a:ea typeface="Arial"/>
                <a:cs typeface="Arial"/>
                <a:sym typeface="Arial"/>
              </a:rPr>
              <a:t>From Seth Lewis – shared at the summer conference.</a:t>
            </a:r>
            <a:endParaRPr b="0" i="0">
              <a:solidFill>
                <a:srgbClr val="222222"/>
              </a:solidFill>
              <a:latin typeface="Arial"/>
              <a:ea typeface="Arial"/>
              <a:cs typeface="Arial"/>
              <a:sym typeface="Arial"/>
            </a:endParaRPr>
          </a:p>
          <a:p>
            <a:pPr marL="0" lvl="0" indent="0" algn="l" rtl="0">
              <a:lnSpc>
                <a:spcPct val="100000"/>
              </a:lnSpc>
              <a:spcBef>
                <a:spcPts val="0"/>
              </a:spcBef>
              <a:spcAft>
                <a:spcPts val="0"/>
              </a:spcAft>
              <a:buSzPts val="1400"/>
              <a:buNone/>
            </a:pPr>
            <a:endParaRPr>
              <a:solidFill>
                <a:srgbClr val="222222"/>
              </a:solidFill>
              <a:latin typeface="Arial"/>
              <a:ea typeface="Arial"/>
              <a:cs typeface="Arial"/>
              <a:sym typeface="Arial"/>
            </a:endParaRPr>
          </a:p>
          <a:p>
            <a:pPr marL="0" lvl="0" indent="0" algn="l" rtl="0">
              <a:lnSpc>
                <a:spcPct val="100000"/>
              </a:lnSpc>
              <a:spcBef>
                <a:spcPts val="0"/>
              </a:spcBef>
              <a:spcAft>
                <a:spcPts val="0"/>
              </a:spcAft>
              <a:buSzPts val="1400"/>
              <a:buNone/>
            </a:pPr>
            <a:r>
              <a:rPr lang="en-US">
                <a:solidFill>
                  <a:srgbClr val="222222"/>
                </a:solidFill>
                <a:latin typeface="Arial"/>
                <a:ea typeface="Arial"/>
                <a:cs typeface="Arial"/>
                <a:sym typeface="Arial"/>
              </a:rPr>
              <a:t>Details confirmed in an email to Tim Howlett on 11/09</a:t>
            </a:r>
            <a:endParaRPr>
              <a:solidFill>
                <a:srgbClr val="222222"/>
              </a:solidFill>
              <a:latin typeface="Arial"/>
              <a:ea typeface="Arial"/>
              <a:cs typeface="Arial"/>
              <a:sym typeface="Arial"/>
            </a:endParaRPr>
          </a:p>
          <a:p>
            <a:pPr marL="0" lvl="0" indent="0" algn="l" rtl="0">
              <a:lnSpc>
                <a:spcPct val="100000"/>
              </a:lnSpc>
              <a:spcBef>
                <a:spcPts val="0"/>
              </a:spcBef>
              <a:spcAft>
                <a:spcPts val="0"/>
              </a:spcAft>
              <a:buSzPts val="1400"/>
              <a:buNone/>
            </a:pPr>
            <a:endParaRPr>
              <a:solidFill>
                <a:srgbClr val="222222"/>
              </a:solidFill>
              <a:latin typeface="Arial"/>
              <a:ea typeface="Arial"/>
              <a:cs typeface="Arial"/>
              <a:sym typeface="Arial"/>
            </a:endParaRPr>
          </a:p>
          <a:p>
            <a:pPr marL="0" lvl="0" indent="0" algn="l" rtl="0">
              <a:lnSpc>
                <a:spcPct val="100000"/>
              </a:lnSpc>
              <a:spcBef>
                <a:spcPts val="0"/>
              </a:spcBef>
              <a:spcAft>
                <a:spcPts val="0"/>
              </a:spcAft>
              <a:buSzPts val="1400"/>
              <a:buNone/>
            </a:pPr>
            <a:r>
              <a:rPr lang="en-US" sz="1100">
                <a:solidFill>
                  <a:srgbClr val="222222"/>
                </a:solidFill>
                <a:highlight>
                  <a:srgbClr val="FFFFFF"/>
                </a:highlight>
                <a:latin typeface="Arial"/>
                <a:ea typeface="Arial"/>
                <a:cs typeface="Arial"/>
                <a:sym typeface="Arial"/>
              </a:rPr>
              <a:t>Here are some detail on our Easter egg hunt in Carrigtwohill: we had hoped for maybe 50 children (we would have considered that a brilliant start - our experience in Ireland is that outreach events start small, but have the potential to build over time). On the day, we ended up having more than 250 children come, probably closer to 300. We got to share a brief gospel message about Easter and we had 90 gospel booklets taken that day. We have a team coming from America coming next Easter to help us run the event again, and we will be making adjustments to accommodate the bigger numbers. </a:t>
            </a:r>
            <a:endParaRPr>
              <a:solidFill>
                <a:srgbClr val="222222"/>
              </a:solidFill>
              <a:latin typeface="Arial"/>
              <a:ea typeface="Arial"/>
              <a:cs typeface="Arial"/>
              <a:sym typeface="Arial"/>
            </a:endParaRPr>
          </a:p>
        </p:txBody>
      </p:sp>
      <p:sp>
        <p:nvSpPr>
          <p:cNvPr id="2144" name="Google Shape;2144;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5</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0" i="0" dirty="0">
                <a:solidFill>
                  <a:srgbClr val="222222"/>
                </a:solidFill>
                <a:latin typeface="Arial"/>
                <a:ea typeface="Arial"/>
                <a:cs typeface="Arial"/>
                <a:sym typeface="Arial"/>
              </a:rPr>
              <a:t>From </a:t>
            </a:r>
            <a:r>
              <a:rPr lang="en-US" b="0" i="0" dirty="0" err="1">
                <a:solidFill>
                  <a:srgbClr val="222222"/>
                </a:solidFill>
                <a:latin typeface="Arial"/>
                <a:ea typeface="Arial"/>
                <a:cs typeface="Arial"/>
                <a:sym typeface="Arial"/>
              </a:rPr>
              <a:t>Tuangpi</a:t>
            </a:r>
            <a:r>
              <a:rPr lang="en-US" b="0" i="0" dirty="0">
                <a:solidFill>
                  <a:srgbClr val="222222"/>
                </a:solidFill>
                <a:latin typeface="Arial"/>
                <a:ea typeface="Arial"/>
                <a:cs typeface="Arial"/>
                <a:sym typeface="Arial"/>
              </a:rPr>
              <a:t> &amp; Michaela ZAM SUAN January 2024 prayer letter</a:t>
            </a:r>
          </a:p>
          <a:p>
            <a:pPr marL="0" lvl="0" indent="0" algn="l" rtl="0">
              <a:spcBef>
                <a:spcPts val="0"/>
              </a:spcBef>
              <a:spcAft>
                <a:spcPts val="0"/>
              </a:spcAft>
              <a:buNone/>
            </a:pPr>
            <a:endParaRPr lang="en-US" b="0" i="0" dirty="0">
              <a:solidFill>
                <a:srgbClr val="222222"/>
              </a:solidFill>
              <a:latin typeface="Arial"/>
              <a:ea typeface="Arial"/>
              <a:cs typeface="Arial"/>
              <a:sym typeface="Arial"/>
            </a:endParaRPr>
          </a:p>
          <a:p>
            <a:pPr marL="0" lvl="0" indent="0" algn="l" rtl="0">
              <a:spcBef>
                <a:spcPts val="0"/>
              </a:spcBef>
              <a:spcAft>
                <a:spcPts val="0"/>
              </a:spcAft>
              <a:buNone/>
            </a:pPr>
            <a:r>
              <a:rPr lang="en-US" b="0" i="0" dirty="0">
                <a:solidFill>
                  <a:srgbClr val="222222"/>
                </a:solidFill>
                <a:latin typeface="Arial"/>
                <a:ea typeface="Arial"/>
                <a:cs typeface="Arial"/>
                <a:sym typeface="Arial"/>
              </a:rPr>
              <a:t>1) </a:t>
            </a:r>
          </a:p>
          <a:p>
            <a:pPr marL="0" lvl="0" indent="0" algn="l" rtl="0">
              <a:spcBef>
                <a:spcPts val="0"/>
              </a:spcBef>
              <a:spcAft>
                <a:spcPts val="0"/>
              </a:spcAft>
              <a:buNone/>
            </a:pPr>
            <a:r>
              <a:rPr lang="en-GB" b="0" i="0" dirty="0">
                <a:solidFill>
                  <a:srgbClr val="202020"/>
                </a:solidFill>
                <a:effectLst/>
                <a:latin typeface="Georgia" panose="02040502050405020303" pitchFamily="18" charset="0"/>
              </a:rPr>
              <a:t>Our outreach event took place on December 23rd although the church and neighbours were elbow deep in preparations for some days before hand. We invited the community into the church to enjoy a meal and over 800 people came and ate. The youth group that Rosie and Poppy attend (Marvel) joined us and helped serve the food, clear plates, sang some songs and did some face painting. While people ate they listened to live music proclaiming the Christmas message as well as a short gospel presentation. As they left they were handed a tract sharing the meaning of Christmas. We were pleased with how well it went. It was extremely busy at times and we can already think how we could do some things differently next year!</a:t>
            </a:r>
            <a:endParaRPr lang="en-US" b="0" i="0" dirty="0">
              <a:solidFill>
                <a:srgbClr val="222222"/>
              </a:solidFill>
              <a:effectLst/>
              <a:latin typeface="Arial"/>
              <a:cs typeface="Arial"/>
              <a:sym typeface="Arial"/>
            </a:endParaRPr>
          </a:p>
          <a:p>
            <a:pPr marL="0" lvl="0" indent="0" algn="l" rtl="0">
              <a:spcBef>
                <a:spcPts val="0"/>
              </a:spcBef>
              <a:spcAft>
                <a:spcPts val="0"/>
              </a:spcAft>
              <a:buNone/>
            </a:pPr>
            <a:endParaRPr lang="en-US" b="0" i="0" dirty="0">
              <a:solidFill>
                <a:srgbClr val="222222"/>
              </a:solidFill>
              <a:effectLst/>
              <a:latin typeface="Arial"/>
              <a:ea typeface="Arial"/>
              <a:cs typeface="Arial"/>
              <a:sym typeface="Arial"/>
            </a:endParaRPr>
          </a:p>
          <a:p>
            <a:pPr marL="0" lvl="0" indent="0" algn="l" rtl="0">
              <a:spcBef>
                <a:spcPts val="0"/>
              </a:spcBef>
              <a:spcAft>
                <a:spcPts val="0"/>
              </a:spcAft>
              <a:buNone/>
            </a:pPr>
            <a:r>
              <a:rPr lang="en-US" b="0" i="0" dirty="0">
                <a:solidFill>
                  <a:srgbClr val="222222"/>
                </a:solidFill>
                <a:effectLst/>
                <a:latin typeface="Arial"/>
                <a:ea typeface="Arial"/>
                <a:cs typeface="Arial"/>
                <a:sym typeface="Arial"/>
              </a:rPr>
              <a:t>2)</a:t>
            </a:r>
          </a:p>
          <a:p>
            <a:pPr marL="0" lvl="0" indent="0" algn="l" rtl="0">
              <a:spcBef>
                <a:spcPts val="0"/>
              </a:spcBef>
              <a:spcAft>
                <a:spcPts val="0"/>
              </a:spcAft>
              <a:buNone/>
            </a:pPr>
            <a:r>
              <a:rPr lang="en-GB" b="0" i="0" dirty="0">
                <a:solidFill>
                  <a:srgbClr val="656565"/>
                </a:solidFill>
                <a:effectLst/>
                <a:latin typeface="Georgia" panose="02040502050405020303" pitchFamily="18" charset="0"/>
              </a:rPr>
              <a:t>At church we had a short service, ate together, gave gifts and had some fun games. We were amazed by how many people decided to join us. On a normal Sunday morning we get around 70 people but on Christmas Day it was around 150. These are all people connected with the church in some way but who don’t come regularly. It was great to have them with us. In the afternoon people from the closest 200+ families came and collected some rice and oil. People were incredibly grateful for this help as food prices have risen dramatically since the coup.</a:t>
            </a:r>
            <a:endParaRPr dirty="0">
              <a:solidFill>
                <a:srgbClr val="222222"/>
              </a:solidFill>
              <a:latin typeface="Arial"/>
              <a:ea typeface="Arial"/>
              <a:cs typeface="Arial"/>
              <a:sym typeface="Arial"/>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6</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3" name="Google Shape;843;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dirty="0"/>
              <a:t>There is something in the “We are UFM” brochure.</a:t>
            </a:r>
            <a:endParaRPr dirty="0"/>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r>
              <a:rPr lang="en-US" dirty="0"/>
              <a:t>Building on the history of when we were called ”</a:t>
            </a:r>
            <a:r>
              <a:rPr lang="en-US" dirty="0" err="1"/>
              <a:t>Unevangelised</a:t>
            </a:r>
            <a:r>
              <a:rPr lang="en-US" dirty="0"/>
              <a:t> Fields Mission” about 50% of UFM’s mission partners serve among the least reached.</a:t>
            </a:r>
            <a:endParaRPr dirty="0"/>
          </a:p>
          <a:p>
            <a:pPr marL="457200" marR="0" lvl="0" indent="-228600" algn="l" rtl="0">
              <a:lnSpc>
                <a:spcPct val="100000"/>
              </a:lnSpc>
              <a:spcBef>
                <a:spcPts val="0"/>
              </a:spcBef>
              <a:spcAft>
                <a:spcPts val="0"/>
              </a:spcAft>
              <a:buSzPts val="1400"/>
              <a:buNone/>
            </a:pPr>
            <a:r>
              <a:rPr lang="en-US" dirty="0"/>
              <a:t>These are places where there are not enough national believers to see the church more firmly established.</a:t>
            </a:r>
            <a:endParaRPr dirty="0"/>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r>
              <a:rPr lang="en-US" dirty="0"/>
              <a:t>Could be evangelism / student ministry / church planting / supporting emerging mission movements</a:t>
            </a:r>
            <a:endParaRPr dirty="0"/>
          </a:p>
        </p:txBody>
      </p:sp>
      <p:sp>
        <p:nvSpPr>
          <p:cNvPr id="844" name="Google Shape;844;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7</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250993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9"/>
        <p:cNvGrpSpPr/>
        <p:nvPr/>
      </p:nvGrpSpPr>
      <p:grpSpPr>
        <a:xfrm>
          <a:off x="0" y="0"/>
          <a:ext cx="0" cy="0"/>
          <a:chOff x="0" y="0"/>
          <a:chExt cx="0" cy="0"/>
        </a:xfrm>
      </p:grpSpPr>
      <p:sp>
        <p:nvSpPr>
          <p:cNvPr id="1130" name="Google Shape;1130;p3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1" name="Google Shape;1131;p3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b="0">
              <a:latin typeface="Arial"/>
              <a:ea typeface="Arial"/>
              <a:cs typeface="Arial"/>
              <a:sym typeface="Arial"/>
            </a:endParaRPr>
          </a:p>
        </p:txBody>
      </p:sp>
      <p:sp>
        <p:nvSpPr>
          <p:cNvPr id="1132" name="Google Shape;1132;p3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8</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409635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9"/>
        <p:cNvGrpSpPr/>
        <p:nvPr/>
      </p:nvGrpSpPr>
      <p:grpSpPr>
        <a:xfrm>
          <a:off x="0" y="0"/>
          <a:ext cx="0" cy="0"/>
          <a:chOff x="0" y="0"/>
          <a:chExt cx="0" cy="0"/>
        </a:xfrm>
      </p:grpSpPr>
      <p:sp>
        <p:nvSpPr>
          <p:cNvPr id="1130" name="Google Shape;1130;p3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1" name="Google Shape;1131;p3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b="0">
              <a:latin typeface="Arial"/>
              <a:ea typeface="Arial"/>
              <a:cs typeface="Arial"/>
              <a:sym typeface="Arial"/>
            </a:endParaRPr>
          </a:p>
        </p:txBody>
      </p:sp>
      <p:sp>
        <p:nvSpPr>
          <p:cNvPr id="1132" name="Google Shape;1132;p3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9</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0"/>
        <p:cNvGrpSpPr/>
        <p:nvPr/>
      </p:nvGrpSpPr>
      <p:grpSpPr>
        <a:xfrm>
          <a:off x="0" y="0"/>
          <a:ext cx="0" cy="0"/>
          <a:chOff x="0" y="0"/>
          <a:chExt cx="0" cy="0"/>
        </a:xfrm>
      </p:grpSpPr>
      <p:sp>
        <p:nvSpPr>
          <p:cNvPr id="1141" name="Google Shape;1141;p3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2" name="Google Shape;1142;p3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b="0">
              <a:latin typeface="Arial"/>
              <a:ea typeface="Arial"/>
              <a:cs typeface="Arial"/>
              <a:sym typeface="Arial"/>
            </a:endParaRPr>
          </a:p>
        </p:txBody>
      </p:sp>
      <p:sp>
        <p:nvSpPr>
          <p:cNvPr id="1143" name="Google Shape;1143;p3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0"/>
        <p:cNvGrpSpPr/>
        <p:nvPr/>
      </p:nvGrpSpPr>
      <p:grpSpPr>
        <a:xfrm>
          <a:off x="0" y="0"/>
          <a:ext cx="0" cy="0"/>
          <a:chOff x="0" y="0"/>
          <a:chExt cx="0" cy="0"/>
        </a:xfrm>
      </p:grpSpPr>
      <p:sp>
        <p:nvSpPr>
          <p:cNvPr id="1151" name="Google Shape;1151;p3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2" name="Google Shape;1152;p3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b="0">
              <a:latin typeface="Arial"/>
              <a:ea typeface="Arial"/>
              <a:cs typeface="Arial"/>
              <a:sym typeface="Arial"/>
            </a:endParaRPr>
          </a:p>
        </p:txBody>
      </p:sp>
      <p:sp>
        <p:nvSpPr>
          <p:cNvPr id="1153" name="Google Shape;1153;p3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0"/>
        <p:cNvGrpSpPr/>
        <p:nvPr/>
      </p:nvGrpSpPr>
      <p:grpSpPr>
        <a:xfrm>
          <a:off x="0" y="0"/>
          <a:ext cx="0" cy="0"/>
          <a:chOff x="0" y="0"/>
          <a:chExt cx="0" cy="0"/>
        </a:xfrm>
      </p:grpSpPr>
      <p:sp>
        <p:nvSpPr>
          <p:cNvPr id="1151" name="Google Shape;1151;p3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2" name="Google Shape;1152;p3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b="0">
              <a:latin typeface="Arial"/>
              <a:ea typeface="Arial"/>
              <a:cs typeface="Arial"/>
              <a:sym typeface="Arial"/>
            </a:endParaRPr>
          </a:p>
        </p:txBody>
      </p:sp>
      <p:sp>
        <p:nvSpPr>
          <p:cNvPr id="1153" name="Google Shape;1153;p3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12</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746907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0"/>
        <p:cNvGrpSpPr/>
        <p:nvPr/>
      </p:nvGrpSpPr>
      <p:grpSpPr>
        <a:xfrm>
          <a:off x="0" y="0"/>
          <a:ext cx="0" cy="0"/>
          <a:chOff x="0" y="0"/>
          <a:chExt cx="0" cy="0"/>
        </a:xfrm>
      </p:grpSpPr>
      <p:sp>
        <p:nvSpPr>
          <p:cNvPr id="1151" name="Google Shape;1151;p3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2" name="Google Shape;1152;p3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b="0">
              <a:latin typeface="Arial"/>
              <a:ea typeface="Arial"/>
              <a:cs typeface="Arial"/>
              <a:sym typeface="Arial"/>
            </a:endParaRPr>
          </a:p>
        </p:txBody>
      </p:sp>
      <p:sp>
        <p:nvSpPr>
          <p:cNvPr id="1153" name="Google Shape;1153;p3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13</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8259440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0"/>
        <p:cNvGrpSpPr/>
        <p:nvPr/>
      </p:nvGrpSpPr>
      <p:grpSpPr>
        <a:xfrm>
          <a:off x="0" y="0"/>
          <a:ext cx="0" cy="0"/>
          <a:chOff x="0" y="0"/>
          <a:chExt cx="0" cy="0"/>
        </a:xfrm>
      </p:grpSpPr>
      <p:sp>
        <p:nvSpPr>
          <p:cNvPr id="1161" name="Google Shape;1161;p3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2" name="Google Shape;1162;p3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GB" b="0" dirty="0" err="1">
                <a:latin typeface="Arial"/>
                <a:ea typeface="Arial"/>
                <a:cs typeface="Arial"/>
                <a:sym typeface="Arial"/>
              </a:rPr>
              <a:t>Eg</a:t>
            </a:r>
            <a:r>
              <a:rPr lang="en-GB" b="0" dirty="0">
                <a:latin typeface="Arial"/>
                <a:ea typeface="Arial"/>
                <a:cs typeface="Arial"/>
                <a:sym typeface="Arial"/>
              </a:rPr>
              <a:t> we asked Ernest what we could learn from the Zambian church and his answer was passion</a:t>
            </a:r>
            <a:endParaRPr b="0" dirty="0">
              <a:latin typeface="Arial"/>
              <a:ea typeface="Arial"/>
              <a:cs typeface="Arial"/>
              <a:sym typeface="Arial"/>
            </a:endParaRPr>
          </a:p>
        </p:txBody>
      </p:sp>
      <p:sp>
        <p:nvSpPr>
          <p:cNvPr id="1163" name="Google Shape;1163;p3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0"/>
        <p:cNvGrpSpPr/>
        <p:nvPr/>
      </p:nvGrpSpPr>
      <p:grpSpPr>
        <a:xfrm>
          <a:off x="0" y="0"/>
          <a:ext cx="0" cy="0"/>
          <a:chOff x="0" y="0"/>
          <a:chExt cx="0" cy="0"/>
        </a:xfrm>
      </p:grpSpPr>
      <p:sp>
        <p:nvSpPr>
          <p:cNvPr id="1171" name="Google Shape;1171;p3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2" name="Google Shape;1172;p3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b="0">
              <a:latin typeface="Arial"/>
              <a:ea typeface="Arial"/>
              <a:cs typeface="Arial"/>
              <a:sym typeface="Arial"/>
            </a:endParaRPr>
          </a:p>
        </p:txBody>
      </p:sp>
      <p:sp>
        <p:nvSpPr>
          <p:cNvPr id="1173" name="Google Shape;1173;p3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0"/>
        <p:cNvGrpSpPr/>
        <p:nvPr/>
      </p:nvGrpSpPr>
      <p:grpSpPr>
        <a:xfrm>
          <a:off x="0" y="0"/>
          <a:ext cx="0" cy="0"/>
          <a:chOff x="0" y="0"/>
          <a:chExt cx="0" cy="0"/>
        </a:xfrm>
      </p:grpSpPr>
      <p:sp>
        <p:nvSpPr>
          <p:cNvPr id="1181" name="Google Shape;1181;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182" name="Google Shape;1182;p4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22" name="Google Shape;22;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 name="Google Shape;28;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4" name="Google Shape;34;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0" name="Google Shape;40;p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1" name="Google Shape;41;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7" name="Google Shape;47;p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8" name="Google Shape;48;p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9" name="Google Shape;49;p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0" name="Google Shape;50;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1" name="Google Shape;61;p1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2" name="Google Shape;62;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1"/>
          <p:cNvSpPr>
            <a:spLocks noGrp="1"/>
          </p:cNvSpPr>
          <p:nvPr>
            <p:ph type="pic" idx="2"/>
          </p:nvPr>
        </p:nvSpPr>
        <p:spPr>
          <a:xfrm>
            <a:off x="1792288" y="612775"/>
            <a:ext cx="5486400" cy="4114800"/>
          </a:xfrm>
          <a:prstGeom prst="rect">
            <a:avLst/>
          </a:prstGeom>
          <a:noFill/>
          <a:ln>
            <a:noFill/>
          </a:ln>
        </p:spPr>
      </p:sp>
      <p:sp>
        <p:nvSpPr>
          <p:cNvPr id="68" name="Google Shape;68;p1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9" name="Google Shape;69;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
        <p:nvSpPr>
          <p:cNvPr id="91" name="Google Shape;91;p37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37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37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4"/>
        <p:cNvGrpSpPr/>
        <p:nvPr/>
      </p:nvGrpSpPr>
      <p:grpSpPr>
        <a:xfrm>
          <a:off x="0" y="0"/>
          <a:ext cx="0" cy="0"/>
          <a:chOff x="0" y="0"/>
          <a:chExt cx="0" cy="0"/>
        </a:xfrm>
      </p:grpSpPr>
      <p:sp>
        <p:nvSpPr>
          <p:cNvPr id="95" name="Google Shape;95;p3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38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97" name="Google Shape;97;p38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38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38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0"/>
        <p:cNvGrpSpPr/>
        <p:nvPr/>
      </p:nvGrpSpPr>
      <p:grpSpPr>
        <a:xfrm>
          <a:off x="0" y="0"/>
          <a:ext cx="0" cy="0"/>
          <a:chOff x="0" y="0"/>
          <a:chExt cx="0" cy="0"/>
        </a:xfrm>
      </p:grpSpPr>
      <p:sp>
        <p:nvSpPr>
          <p:cNvPr id="101" name="Google Shape;101;p3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3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3" name="Google Shape;103;p38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38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3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6"/>
        <p:cNvGrpSpPr/>
        <p:nvPr/>
      </p:nvGrpSpPr>
      <p:grpSpPr>
        <a:xfrm>
          <a:off x="0" y="0"/>
          <a:ext cx="0" cy="0"/>
          <a:chOff x="0" y="0"/>
          <a:chExt cx="0" cy="0"/>
        </a:xfrm>
      </p:grpSpPr>
      <p:sp>
        <p:nvSpPr>
          <p:cNvPr id="107" name="Google Shape;107;p39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39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9" name="Google Shape;109;p39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39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39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2"/>
        <p:cNvGrpSpPr/>
        <p:nvPr/>
      </p:nvGrpSpPr>
      <p:grpSpPr>
        <a:xfrm>
          <a:off x="0" y="0"/>
          <a:ext cx="0" cy="0"/>
          <a:chOff x="0" y="0"/>
          <a:chExt cx="0" cy="0"/>
        </a:xfrm>
      </p:grpSpPr>
      <p:sp>
        <p:nvSpPr>
          <p:cNvPr id="113" name="Google Shape;113;p39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39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5" name="Google Shape;115;p39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6" name="Google Shape;116;p39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39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39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9"/>
        <p:cNvGrpSpPr/>
        <p:nvPr/>
      </p:nvGrpSpPr>
      <p:grpSpPr>
        <a:xfrm>
          <a:off x="0" y="0"/>
          <a:ext cx="0" cy="0"/>
          <a:chOff x="0" y="0"/>
          <a:chExt cx="0" cy="0"/>
        </a:xfrm>
      </p:grpSpPr>
      <p:sp>
        <p:nvSpPr>
          <p:cNvPr id="120" name="Google Shape;120;p39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1" name="Google Shape;121;p39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22" name="Google Shape;122;p39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23" name="Google Shape;123;p39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24" name="Google Shape;124;p39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25" name="Google Shape;125;p39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39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39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8"/>
        <p:cNvGrpSpPr/>
        <p:nvPr/>
      </p:nvGrpSpPr>
      <p:grpSpPr>
        <a:xfrm>
          <a:off x="0" y="0"/>
          <a:ext cx="0" cy="0"/>
          <a:chOff x="0" y="0"/>
          <a:chExt cx="0" cy="0"/>
        </a:xfrm>
      </p:grpSpPr>
      <p:sp>
        <p:nvSpPr>
          <p:cNvPr id="129" name="Google Shape;129;p39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39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39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39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39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39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36" name="Google Shape;136;p39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37" name="Google Shape;137;p39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39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39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39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395"/>
          <p:cNvSpPr>
            <a:spLocks noGrp="1"/>
          </p:cNvSpPr>
          <p:nvPr>
            <p:ph type="pic" idx="2"/>
          </p:nvPr>
        </p:nvSpPr>
        <p:spPr>
          <a:xfrm>
            <a:off x="1792288" y="612775"/>
            <a:ext cx="5486400" cy="4114800"/>
          </a:xfrm>
          <a:prstGeom prst="rect">
            <a:avLst/>
          </a:prstGeom>
          <a:noFill/>
          <a:ln>
            <a:noFill/>
          </a:ln>
        </p:spPr>
      </p:sp>
      <p:sp>
        <p:nvSpPr>
          <p:cNvPr id="143" name="Google Shape;143;p39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44" name="Google Shape;144;p39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39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39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39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39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0" name="Google Shape;150;p39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39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39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39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39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6" name="Google Shape;156;p39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39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p39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0"/>
        <p:cNvGrpSpPr/>
        <p:nvPr/>
      </p:nvGrpSpPr>
      <p:grpSpPr>
        <a:xfrm>
          <a:off x="0" y="0"/>
          <a:ext cx="0" cy="0"/>
          <a:chOff x="0" y="0"/>
          <a:chExt cx="0" cy="0"/>
        </a:xfrm>
      </p:grpSpPr>
      <p:sp>
        <p:nvSpPr>
          <p:cNvPr id="391" name="Google Shape;391;p5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2" name="Google Shape;392;p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3" name="Google Shape;393;p5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94"/>
        <p:cNvGrpSpPr/>
        <p:nvPr/>
      </p:nvGrpSpPr>
      <p:grpSpPr>
        <a:xfrm>
          <a:off x="0" y="0"/>
          <a:ext cx="0" cy="0"/>
          <a:chOff x="0" y="0"/>
          <a:chExt cx="0" cy="0"/>
        </a:xfrm>
      </p:grpSpPr>
      <p:sp>
        <p:nvSpPr>
          <p:cNvPr id="395" name="Google Shape;395;p7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6" name="Google Shape;396;p7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397" name="Google Shape;397;p7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8" name="Google Shape;398;p7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9" name="Google Shape;399;p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00"/>
        <p:cNvGrpSpPr/>
        <p:nvPr/>
      </p:nvGrpSpPr>
      <p:grpSpPr>
        <a:xfrm>
          <a:off x="0" y="0"/>
          <a:ext cx="0" cy="0"/>
          <a:chOff x="0" y="0"/>
          <a:chExt cx="0" cy="0"/>
        </a:xfrm>
      </p:grpSpPr>
      <p:sp>
        <p:nvSpPr>
          <p:cNvPr id="401" name="Google Shape;401;p7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2" name="Google Shape;402;p7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03" name="Google Shape;403;p7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4" name="Google Shape;404;p7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5" name="Google Shape;405;p7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06"/>
        <p:cNvGrpSpPr/>
        <p:nvPr/>
      </p:nvGrpSpPr>
      <p:grpSpPr>
        <a:xfrm>
          <a:off x="0" y="0"/>
          <a:ext cx="0" cy="0"/>
          <a:chOff x="0" y="0"/>
          <a:chExt cx="0" cy="0"/>
        </a:xfrm>
      </p:grpSpPr>
      <p:sp>
        <p:nvSpPr>
          <p:cNvPr id="407" name="Google Shape;407;p7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8" name="Google Shape;408;p7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409" name="Google Shape;409;p7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0" name="Google Shape;410;p7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1" name="Google Shape;411;p7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12"/>
        <p:cNvGrpSpPr/>
        <p:nvPr/>
      </p:nvGrpSpPr>
      <p:grpSpPr>
        <a:xfrm>
          <a:off x="0" y="0"/>
          <a:ext cx="0" cy="0"/>
          <a:chOff x="0" y="0"/>
          <a:chExt cx="0" cy="0"/>
        </a:xfrm>
      </p:grpSpPr>
      <p:sp>
        <p:nvSpPr>
          <p:cNvPr id="413" name="Google Shape;413;p8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4" name="Google Shape;414;p8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15" name="Google Shape;415;p8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16" name="Google Shape;416;p8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7" name="Google Shape;417;p8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8" name="Google Shape;418;p8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9"/>
        <p:cNvGrpSpPr/>
        <p:nvPr/>
      </p:nvGrpSpPr>
      <p:grpSpPr>
        <a:xfrm>
          <a:off x="0" y="0"/>
          <a:ext cx="0" cy="0"/>
          <a:chOff x="0" y="0"/>
          <a:chExt cx="0" cy="0"/>
        </a:xfrm>
      </p:grpSpPr>
      <p:sp>
        <p:nvSpPr>
          <p:cNvPr id="420" name="Google Shape;420;p8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1" name="Google Shape;421;p8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22" name="Google Shape;422;p8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23" name="Google Shape;423;p8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24" name="Google Shape;424;p8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25" name="Google Shape;425;p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6" name="Google Shape;426;p8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7" name="Google Shape;427;p8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28"/>
        <p:cNvGrpSpPr/>
        <p:nvPr/>
      </p:nvGrpSpPr>
      <p:grpSpPr>
        <a:xfrm>
          <a:off x="0" y="0"/>
          <a:ext cx="0" cy="0"/>
          <a:chOff x="0" y="0"/>
          <a:chExt cx="0" cy="0"/>
        </a:xfrm>
      </p:grpSpPr>
      <p:sp>
        <p:nvSpPr>
          <p:cNvPr id="429" name="Google Shape;429;p8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0" name="Google Shape;430;p8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1" name="Google Shape;431;p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2" name="Google Shape;432;p8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33"/>
        <p:cNvGrpSpPr/>
        <p:nvPr/>
      </p:nvGrpSpPr>
      <p:grpSpPr>
        <a:xfrm>
          <a:off x="0" y="0"/>
          <a:ext cx="0" cy="0"/>
          <a:chOff x="0" y="0"/>
          <a:chExt cx="0" cy="0"/>
        </a:xfrm>
      </p:grpSpPr>
      <p:sp>
        <p:nvSpPr>
          <p:cNvPr id="434" name="Google Shape;434;p8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5" name="Google Shape;435;p8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436" name="Google Shape;436;p8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437" name="Google Shape;437;p8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8" name="Google Shape;438;p8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9" name="Google Shape;439;p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40"/>
        <p:cNvGrpSpPr/>
        <p:nvPr/>
      </p:nvGrpSpPr>
      <p:grpSpPr>
        <a:xfrm>
          <a:off x="0" y="0"/>
          <a:ext cx="0" cy="0"/>
          <a:chOff x="0" y="0"/>
          <a:chExt cx="0" cy="0"/>
        </a:xfrm>
      </p:grpSpPr>
      <p:sp>
        <p:nvSpPr>
          <p:cNvPr id="441" name="Google Shape;441;p8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2" name="Google Shape;442;p84"/>
          <p:cNvSpPr>
            <a:spLocks noGrp="1"/>
          </p:cNvSpPr>
          <p:nvPr>
            <p:ph type="pic" idx="2"/>
          </p:nvPr>
        </p:nvSpPr>
        <p:spPr>
          <a:xfrm>
            <a:off x="1792288" y="612775"/>
            <a:ext cx="5486400" cy="4114800"/>
          </a:xfrm>
          <a:prstGeom prst="rect">
            <a:avLst/>
          </a:prstGeom>
          <a:noFill/>
          <a:ln>
            <a:noFill/>
          </a:ln>
        </p:spPr>
      </p:sp>
      <p:sp>
        <p:nvSpPr>
          <p:cNvPr id="443" name="Google Shape;443;p8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444" name="Google Shape;444;p8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5" name="Google Shape;445;p8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6" name="Google Shape;446;p8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47"/>
        <p:cNvGrpSpPr/>
        <p:nvPr/>
      </p:nvGrpSpPr>
      <p:grpSpPr>
        <a:xfrm>
          <a:off x="0" y="0"/>
          <a:ext cx="0" cy="0"/>
          <a:chOff x="0" y="0"/>
          <a:chExt cx="0" cy="0"/>
        </a:xfrm>
      </p:grpSpPr>
      <p:sp>
        <p:nvSpPr>
          <p:cNvPr id="448" name="Google Shape;448;p8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9" name="Google Shape;449;p85"/>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0" name="Google Shape;450;p8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1" name="Google Shape;451;p8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2" name="Google Shape;452;p8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53"/>
        <p:cNvGrpSpPr/>
        <p:nvPr/>
      </p:nvGrpSpPr>
      <p:grpSpPr>
        <a:xfrm>
          <a:off x="0" y="0"/>
          <a:ext cx="0" cy="0"/>
          <a:chOff x="0" y="0"/>
          <a:chExt cx="0" cy="0"/>
        </a:xfrm>
      </p:grpSpPr>
      <p:sp>
        <p:nvSpPr>
          <p:cNvPr id="454" name="Google Shape;454;p86"/>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5" name="Google Shape;455;p8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6" name="Google Shape;456;p8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7" name="Google Shape;457;p8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8" name="Google Shape;458;p8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5"/>
        <p:cNvGrpSpPr/>
        <p:nvPr/>
      </p:nvGrpSpPr>
      <p:grpSpPr>
        <a:xfrm>
          <a:off x="0" y="0"/>
          <a:ext cx="0" cy="0"/>
          <a:chOff x="0" y="0"/>
          <a:chExt cx="0" cy="0"/>
        </a:xfrm>
      </p:grpSpPr>
      <p:sp>
        <p:nvSpPr>
          <p:cNvPr id="616" name="Google Shape;616;p6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7" name="Google Shape;617;p6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8" name="Google Shape;618;p6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19"/>
        <p:cNvGrpSpPr/>
        <p:nvPr/>
      </p:nvGrpSpPr>
      <p:grpSpPr>
        <a:xfrm>
          <a:off x="0" y="0"/>
          <a:ext cx="0" cy="0"/>
          <a:chOff x="0" y="0"/>
          <a:chExt cx="0" cy="0"/>
        </a:xfrm>
      </p:grpSpPr>
      <p:sp>
        <p:nvSpPr>
          <p:cNvPr id="620" name="Google Shape;620;p14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1" name="Google Shape;621;p14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622" name="Google Shape;622;p1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3" name="Google Shape;623;p1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4" name="Google Shape;624;p1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5"/>
        <p:cNvGrpSpPr/>
        <p:nvPr/>
      </p:nvGrpSpPr>
      <p:grpSpPr>
        <a:xfrm>
          <a:off x="0" y="0"/>
          <a:ext cx="0" cy="0"/>
          <a:chOff x="0" y="0"/>
          <a:chExt cx="0" cy="0"/>
        </a:xfrm>
      </p:grpSpPr>
      <p:sp>
        <p:nvSpPr>
          <p:cNvPr id="626" name="Google Shape;626;p14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7" name="Google Shape;627;p14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28" name="Google Shape;628;p14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9" name="Google Shape;629;p14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0" name="Google Shape;630;p1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31"/>
        <p:cNvGrpSpPr/>
        <p:nvPr/>
      </p:nvGrpSpPr>
      <p:grpSpPr>
        <a:xfrm>
          <a:off x="0" y="0"/>
          <a:ext cx="0" cy="0"/>
          <a:chOff x="0" y="0"/>
          <a:chExt cx="0" cy="0"/>
        </a:xfrm>
      </p:grpSpPr>
      <p:sp>
        <p:nvSpPr>
          <p:cNvPr id="632" name="Google Shape;632;p14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3" name="Google Shape;633;p14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634" name="Google Shape;634;p14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5" name="Google Shape;635;p14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6" name="Google Shape;636;p1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37"/>
        <p:cNvGrpSpPr/>
        <p:nvPr/>
      </p:nvGrpSpPr>
      <p:grpSpPr>
        <a:xfrm>
          <a:off x="0" y="0"/>
          <a:ext cx="0" cy="0"/>
          <a:chOff x="0" y="0"/>
          <a:chExt cx="0" cy="0"/>
        </a:xfrm>
      </p:grpSpPr>
      <p:sp>
        <p:nvSpPr>
          <p:cNvPr id="638" name="Google Shape;638;p1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9" name="Google Shape;639;p15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640" name="Google Shape;640;p15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641" name="Google Shape;641;p15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2" name="Google Shape;642;p15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3" name="Google Shape;643;p15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44"/>
        <p:cNvGrpSpPr/>
        <p:nvPr/>
      </p:nvGrpSpPr>
      <p:grpSpPr>
        <a:xfrm>
          <a:off x="0" y="0"/>
          <a:ext cx="0" cy="0"/>
          <a:chOff x="0" y="0"/>
          <a:chExt cx="0" cy="0"/>
        </a:xfrm>
      </p:grpSpPr>
      <p:sp>
        <p:nvSpPr>
          <p:cNvPr id="645" name="Google Shape;645;p1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6" name="Google Shape;646;p15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647" name="Google Shape;647;p15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648" name="Google Shape;648;p15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649" name="Google Shape;649;p15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650" name="Google Shape;650;p1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1" name="Google Shape;651;p15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2" name="Google Shape;652;p15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53"/>
        <p:cNvGrpSpPr/>
        <p:nvPr/>
      </p:nvGrpSpPr>
      <p:grpSpPr>
        <a:xfrm>
          <a:off x="0" y="0"/>
          <a:ext cx="0" cy="0"/>
          <a:chOff x="0" y="0"/>
          <a:chExt cx="0" cy="0"/>
        </a:xfrm>
      </p:grpSpPr>
      <p:sp>
        <p:nvSpPr>
          <p:cNvPr id="654" name="Google Shape;654;p15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5" name="Google Shape;655;p15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6" name="Google Shape;656;p1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7" name="Google Shape;657;p15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58"/>
        <p:cNvGrpSpPr/>
        <p:nvPr/>
      </p:nvGrpSpPr>
      <p:grpSpPr>
        <a:xfrm>
          <a:off x="0" y="0"/>
          <a:ext cx="0" cy="0"/>
          <a:chOff x="0" y="0"/>
          <a:chExt cx="0" cy="0"/>
        </a:xfrm>
      </p:grpSpPr>
      <p:sp>
        <p:nvSpPr>
          <p:cNvPr id="659" name="Google Shape;659;p15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0" name="Google Shape;660;p15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61" name="Google Shape;661;p15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62" name="Google Shape;662;p15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3" name="Google Shape;663;p15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4" name="Google Shape;664;p1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5"/>
        <p:cNvGrpSpPr/>
        <p:nvPr/>
      </p:nvGrpSpPr>
      <p:grpSpPr>
        <a:xfrm>
          <a:off x="0" y="0"/>
          <a:ext cx="0" cy="0"/>
          <a:chOff x="0" y="0"/>
          <a:chExt cx="0" cy="0"/>
        </a:xfrm>
      </p:grpSpPr>
      <p:sp>
        <p:nvSpPr>
          <p:cNvPr id="666" name="Google Shape;666;p15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7" name="Google Shape;667;p154"/>
          <p:cNvSpPr>
            <a:spLocks noGrp="1"/>
          </p:cNvSpPr>
          <p:nvPr>
            <p:ph type="pic" idx="2"/>
          </p:nvPr>
        </p:nvSpPr>
        <p:spPr>
          <a:xfrm>
            <a:off x="1792288" y="612775"/>
            <a:ext cx="5486400" cy="4114800"/>
          </a:xfrm>
          <a:prstGeom prst="rect">
            <a:avLst/>
          </a:prstGeom>
          <a:noFill/>
          <a:ln>
            <a:noFill/>
          </a:ln>
        </p:spPr>
      </p:sp>
      <p:sp>
        <p:nvSpPr>
          <p:cNvPr id="668" name="Google Shape;668;p15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69" name="Google Shape;669;p15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0" name="Google Shape;670;p15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1" name="Google Shape;671;p15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72"/>
        <p:cNvGrpSpPr/>
        <p:nvPr/>
      </p:nvGrpSpPr>
      <p:grpSpPr>
        <a:xfrm>
          <a:off x="0" y="0"/>
          <a:ext cx="0" cy="0"/>
          <a:chOff x="0" y="0"/>
          <a:chExt cx="0" cy="0"/>
        </a:xfrm>
      </p:grpSpPr>
      <p:sp>
        <p:nvSpPr>
          <p:cNvPr id="673" name="Google Shape;673;p15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4" name="Google Shape;674;p155"/>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75" name="Google Shape;675;p1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6" name="Google Shape;676;p15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7" name="Google Shape;677;p15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78"/>
        <p:cNvGrpSpPr/>
        <p:nvPr/>
      </p:nvGrpSpPr>
      <p:grpSpPr>
        <a:xfrm>
          <a:off x="0" y="0"/>
          <a:ext cx="0" cy="0"/>
          <a:chOff x="0" y="0"/>
          <a:chExt cx="0" cy="0"/>
        </a:xfrm>
      </p:grpSpPr>
      <p:sp>
        <p:nvSpPr>
          <p:cNvPr id="679" name="Google Shape;679;p156"/>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0" name="Google Shape;680;p15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81" name="Google Shape;681;p15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2" name="Google Shape;682;p1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3" name="Google Shape;683;p15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837985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9"/>
        <p:cNvGrpSpPr/>
        <p:nvPr/>
      </p:nvGrpSpPr>
      <p:grpSpPr>
        <a:xfrm>
          <a:off x="0" y="0"/>
          <a:ext cx="0" cy="0"/>
          <a:chOff x="0" y="0"/>
          <a:chExt cx="0" cy="0"/>
        </a:xfrm>
      </p:grpSpPr>
      <p:sp>
        <p:nvSpPr>
          <p:cNvPr id="20" name="Google Shape;20;p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 name="Google Shape;22;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719187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482188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391931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753077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980231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469563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1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871583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792288" y="612775"/>
            <a:ext cx="5486400" cy="4114800"/>
          </a:xfrm>
          <a:prstGeom prst="rect">
            <a:avLst/>
          </a:prstGeom>
          <a:noFill/>
          <a:ln>
            <a:noFill/>
          </a:ln>
        </p:spPr>
      </p:sp>
      <p:sp>
        <p:nvSpPr>
          <p:cNvPr id="68" name="Google Shape;68;p1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809129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017000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877275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5"/>
        <p:cNvGrpSpPr/>
        <p:nvPr/>
      </p:nvGrpSpPr>
      <p:grpSpPr>
        <a:xfrm>
          <a:off x="0" y="0"/>
          <a:ext cx="0" cy="0"/>
          <a:chOff x="0" y="0"/>
          <a:chExt cx="0" cy="0"/>
        </a:xfrm>
      </p:grpSpPr>
      <p:sp>
        <p:nvSpPr>
          <p:cNvPr id="166" name="Google Shape;166;p5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p5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643024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69"/>
        <p:cNvGrpSpPr/>
        <p:nvPr/>
      </p:nvGrpSpPr>
      <p:grpSpPr>
        <a:xfrm>
          <a:off x="0" y="0"/>
          <a:ext cx="0" cy="0"/>
          <a:chOff x="0" y="0"/>
          <a:chExt cx="0" cy="0"/>
        </a:xfrm>
      </p:grpSpPr>
      <p:sp>
        <p:nvSpPr>
          <p:cNvPr id="170" name="Google Shape;170;p7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1" name="Google Shape;171;p7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72" name="Google Shape;172;p7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3" name="Google Shape;173;p7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6415456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5"/>
        <p:cNvGrpSpPr/>
        <p:nvPr/>
      </p:nvGrpSpPr>
      <p:grpSpPr>
        <a:xfrm>
          <a:off x="0" y="0"/>
          <a:ext cx="0" cy="0"/>
          <a:chOff x="0" y="0"/>
          <a:chExt cx="0" cy="0"/>
        </a:xfrm>
      </p:grpSpPr>
      <p:sp>
        <p:nvSpPr>
          <p:cNvPr id="176" name="Google Shape;176;p7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7" name="Google Shape;177;p7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78" name="Google Shape;178;p7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 name="Google Shape;179;p7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7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31815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81"/>
        <p:cNvGrpSpPr/>
        <p:nvPr/>
      </p:nvGrpSpPr>
      <p:grpSpPr>
        <a:xfrm>
          <a:off x="0" y="0"/>
          <a:ext cx="0" cy="0"/>
          <a:chOff x="0" y="0"/>
          <a:chExt cx="0" cy="0"/>
        </a:xfrm>
      </p:grpSpPr>
      <p:sp>
        <p:nvSpPr>
          <p:cNvPr id="182" name="Google Shape;182;p7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3" name="Google Shape;183;p7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84" name="Google Shape;184;p7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5" name="Google Shape;185;p7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6" name="Google Shape;186;p7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869949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87"/>
        <p:cNvGrpSpPr/>
        <p:nvPr/>
      </p:nvGrpSpPr>
      <p:grpSpPr>
        <a:xfrm>
          <a:off x="0" y="0"/>
          <a:ext cx="0" cy="0"/>
          <a:chOff x="0" y="0"/>
          <a:chExt cx="0" cy="0"/>
        </a:xfrm>
      </p:grpSpPr>
      <p:sp>
        <p:nvSpPr>
          <p:cNvPr id="188" name="Google Shape;188;p8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9" name="Google Shape;189;p8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90" name="Google Shape;190;p8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91" name="Google Shape;191;p8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2" name="Google Shape;192;p8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3" name="Google Shape;193;p8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319058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94"/>
        <p:cNvGrpSpPr/>
        <p:nvPr/>
      </p:nvGrpSpPr>
      <p:grpSpPr>
        <a:xfrm>
          <a:off x="0" y="0"/>
          <a:ext cx="0" cy="0"/>
          <a:chOff x="0" y="0"/>
          <a:chExt cx="0" cy="0"/>
        </a:xfrm>
      </p:grpSpPr>
      <p:sp>
        <p:nvSpPr>
          <p:cNvPr id="195" name="Google Shape;195;p8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6" name="Google Shape;196;p8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97" name="Google Shape;197;p8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98" name="Google Shape;198;p8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99" name="Google Shape;199;p8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200" name="Google Shape;200;p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 name="Google Shape;201;p8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 name="Google Shape;202;p8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658914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03"/>
        <p:cNvGrpSpPr/>
        <p:nvPr/>
      </p:nvGrpSpPr>
      <p:grpSpPr>
        <a:xfrm>
          <a:off x="0" y="0"/>
          <a:ext cx="0" cy="0"/>
          <a:chOff x="0" y="0"/>
          <a:chExt cx="0" cy="0"/>
        </a:xfrm>
      </p:grpSpPr>
      <p:sp>
        <p:nvSpPr>
          <p:cNvPr id="204" name="Google Shape;204;p8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5" name="Google Shape;205;p8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6" name="Google Shape;206;p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7" name="Google Shape;207;p8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934327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208"/>
        <p:cNvGrpSpPr/>
        <p:nvPr/>
      </p:nvGrpSpPr>
      <p:grpSpPr>
        <a:xfrm>
          <a:off x="0" y="0"/>
          <a:ext cx="0" cy="0"/>
          <a:chOff x="0" y="0"/>
          <a:chExt cx="0" cy="0"/>
        </a:xfrm>
      </p:grpSpPr>
      <p:sp>
        <p:nvSpPr>
          <p:cNvPr id="209" name="Google Shape;209;p8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0" name="Google Shape;210;p8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211" name="Google Shape;211;p8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12" name="Google Shape;212;p8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8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968391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215"/>
        <p:cNvGrpSpPr/>
        <p:nvPr/>
      </p:nvGrpSpPr>
      <p:grpSpPr>
        <a:xfrm>
          <a:off x="0" y="0"/>
          <a:ext cx="0" cy="0"/>
          <a:chOff x="0" y="0"/>
          <a:chExt cx="0" cy="0"/>
        </a:xfrm>
      </p:grpSpPr>
      <p:sp>
        <p:nvSpPr>
          <p:cNvPr id="216" name="Google Shape;216;p8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7" name="Google Shape;217;p84"/>
          <p:cNvSpPr>
            <a:spLocks noGrp="1"/>
          </p:cNvSpPr>
          <p:nvPr>
            <p:ph type="pic" idx="2"/>
          </p:nvPr>
        </p:nvSpPr>
        <p:spPr>
          <a:xfrm>
            <a:off x="1792288" y="612775"/>
            <a:ext cx="5486400" cy="4114800"/>
          </a:xfrm>
          <a:prstGeom prst="rect">
            <a:avLst/>
          </a:prstGeom>
          <a:noFill/>
          <a:ln>
            <a:noFill/>
          </a:ln>
        </p:spPr>
      </p:sp>
      <p:sp>
        <p:nvSpPr>
          <p:cNvPr id="218" name="Google Shape;218;p8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19" name="Google Shape;219;p8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0" name="Google Shape;220;p8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8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1396364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222"/>
        <p:cNvGrpSpPr/>
        <p:nvPr/>
      </p:nvGrpSpPr>
      <p:grpSpPr>
        <a:xfrm>
          <a:off x="0" y="0"/>
          <a:ext cx="0" cy="0"/>
          <a:chOff x="0" y="0"/>
          <a:chExt cx="0" cy="0"/>
        </a:xfrm>
      </p:grpSpPr>
      <p:sp>
        <p:nvSpPr>
          <p:cNvPr id="223" name="Google Shape;223;p8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4" name="Google Shape;224;p85"/>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25" name="Google Shape;225;p8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p8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7" name="Google Shape;227;p8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909440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228"/>
        <p:cNvGrpSpPr/>
        <p:nvPr/>
      </p:nvGrpSpPr>
      <p:grpSpPr>
        <a:xfrm>
          <a:off x="0" y="0"/>
          <a:ext cx="0" cy="0"/>
          <a:chOff x="0" y="0"/>
          <a:chExt cx="0" cy="0"/>
        </a:xfrm>
      </p:grpSpPr>
      <p:sp>
        <p:nvSpPr>
          <p:cNvPr id="229" name="Google Shape;229;p86"/>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0" name="Google Shape;230;p8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31" name="Google Shape;231;p8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p8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3" name="Google Shape;233;p8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70550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37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37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7" name="Google Shape;87;p37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8" name="Google Shape;88;p37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9" name="Google Shape;89;p37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4"/>
        <p:cNvGrpSpPr/>
        <p:nvPr/>
      </p:nvGrpSpPr>
      <p:grpSpPr>
        <a:xfrm>
          <a:off x="0" y="0"/>
          <a:ext cx="0" cy="0"/>
          <a:chOff x="0" y="0"/>
          <a:chExt cx="0" cy="0"/>
        </a:xfrm>
      </p:grpSpPr>
      <p:sp>
        <p:nvSpPr>
          <p:cNvPr id="385" name="Google Shape;385;p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86" name="Google Shape;386;p5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7" name="Google Shape;387;p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88" name="Google Shape;388;p5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89" name="Google Shape;389;p5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9"/>
        <p:cNvGrpSpPr/>
        <p:nvPr/>
      </p:nvGrpSpPr>
      <p:grpSpPr>
        <a:xfrm>
          <a:off x="0" y="0"/>
          <a:ext cx="0" cy="0"/>
          <a:chOff x="0" y="0"/>
          <a:chExt cx="0" cy="0"/>
        </a:xfrm>
      </p:grpSpPr>
      <p:sp>
        <p:nvSpPr>
          <p:cNvPr id="610" name="Google Shape;610;p6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11" name="Google Shape;611;p6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2" name="Google Shape;612;p6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13" name="Google Shape;613;p6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14" name="Google Shape;614;p6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63325111"/>
      </p:ext>
    </p:extLst>
  </p:cSld>
  <p:clrMap bg1="lt1" tx1="dk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p:cNvGrpSpPr/>
        <p:nvPr/>
      </p:nvGrpSpPr>
      <p:grpSpPr>
        <a:xfrm>
          <a:off x="0" y="0"/>
          <a:ext cx="0" cy="0"/>
          <a:chOff x="0" y="0"/>
          <a:chExt cx="0" cy="0"/>
        </a:xfrm>
      </p:grpSpPr>
      <p:sp>
        <p:nvSpPr>
          <p:cNvPr id="160" name="Google Shape;160;p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1" name="Google Shape;161;p5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2" name="Google Shape;162;p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63" name="Google Shape;163;p5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64" name="Google Shape;164;p5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73036208"/>
      </p:ext>
    </p:extLst>
  </p:cSld>
  <p:clrMap bg1="lt1" tx1="dk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3.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5.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56.xml"/><Relationship Id="rId6" Type="http://schemas.openxmlformats.org/officeDocument/2006/relationships/image" Target="../media/image3.png"/><Relationship Id="rId5" Type="http://schemas.openxmlformats.org/officeDocument/2006/relationships/image" Target="../media/image9.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3.xml"/><Relationship Id="rId5" Type="http://schemas.openxmlformats.org/officeDocument/2006/relationships/image" Target="../media/image3.pn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3.xml"/><Relationship Id="rId5" Type="http://schemas.openxmlformats.org/officeDocument/2006/relationships/image" Target="../media/image12.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3.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3.xm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3.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3.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3.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3.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687"/>
        <p:cNvGrpSpPr/>
        <p:nvPr/>
      </p:nvGrpSpPr>
      <p:grpSpPr>
        <a:xfrm>
          <a:off x="0" y="0"/>
          <a:ext cx="0" cy="0"/>
          <a:chOff x="0" y="0"/>
          <a:chExt cx="0" cy="0"/>
        </a:xfrm>
      </p:grpSpPr>
      <p:grpSp>
        <p:nvGrpSpPr>
          <p:cNvPr id="689" name="Google Shape;689;p1"/>
          <p:cNvGrpSpPr/>
          <p:nvPr/>
        </p:nvGrpSpPr>
        <p:grpSpPr>
          <a:xfrm>
            <a:off x="13744336" y="5669637"/>
            <a:ext cx="3633822" cy="3527080"/>
            <a:chOff x="-23042" y="66269"/>
            <a:chExt cx="6542159" cy="6349987"/>
          </a:xfrm>
        </p:grpSpPr>
        <p:sp>
          <p:nvSpPr>
            <p:cNvPr id="690" name="Google Shape;690;p1"/>
            <p:cNvSpPr/>
            <p:nvPr/>
          </p:nvSpPr>
          <p:spPr>
            <a:xfrm>
              <a:off x="-23042" y="119185"/>
              <a:ext cx="6542159" cy="6244242"/>
            </a:xfrm>
            <a:custGeom>
              <a:avLst/>
              <a:gdLst/>
              <a:ahLst/>
              <a:cxnLst/>
              <a:rect l="l" t="t" r="r" b="b"/>
              <a:pathLst>
                <a:path w="6542159" h="6244242" extrusionOk="0">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rotWithShape="1">
              <a:blip r:embed="rId3">
                <a:alphaModFix/>
              </a:blip>
              <a:stretch>
                <a:fillRect l="219" t="-12492" r="219" b="-12492"/>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1" name="Google Shape;691;p1"/>
            <p:cNvSpPr/>
            <p:nvPr/>
          </p:nvSpPr>
          <p:spPr>
            <a:xfrm>
              <a:off x="73038" y="66269"/>
              <a:ext cx="6350000" cy="6349987"/>
            </a:xfrm>
            <a:custGeom>
              <a:avLst/>
              <a:gdLst/>
              <a:ahLst/>
              <a:cxnLst/>
              <a:rect l="l" t="t" r="r" b="b"/>
              <a:pathLst>
                <a:path w="6350000" h="6349987" extrusionOk="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FFCA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92" name="Google Shape;692;p1"/>
          <p:cNvSpPr txBox="1"/>
          <p:nvPr/>
        </p:nvSpPr>
        <p:spPr>
          <a:xfrm>
            <a:off x="0" y="959358"/>
            <a:ext cx="18288000" cy="1015663"/>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Clr>
                <a:srgbClr val="000000"/>
              </a:buClr>
              <a:buSzPts val="8800"/>
              <a:buFont typeface="Arial"/>
              <a:buNone/>
            </a:pPr>
            <a:r>
              <a:rPr lang="en-US" sz="6000" b="1" i="0" u="none" strike="noStrike" cap="none" dirty="0">
                <a:solidFill>
                  <a:srgbClr val="FFCB0F"/>
                </a:solidFill>
                <a:latin typeface="Montserrat" pitchFamily="2" charset="77"/>
                <a:ea typeface="Montserrat SemiBold"/>
                <a:cs typeface="Montserrat SemiBold"/>
                <a:sym typeface="Montserrat SemiBold"/>
              </a:rPr>
              <a:t>Local churches supporting global mission</a:t>
            </a:r>
            <a:endParaRPr sz="6000" b="1" i="0" u="none" strike="noStrike" cap="none" dirty="0">
              <a:solidFill>
                <a:srgbClr val="000000"/>
              </a:solidFill>
              <a:latin typeface="Montserrat" pitchFamily="2" charset="77"/>
              <a:sym typeface="Arial"/>
            </a:endParaRPr>
          </a:p>
        </p:txBody>
      </p:sp>
      <p:sp>
        <p:nvSpPr>
          <p:cNvPr id="693" name="Google Shape;693;p1"/>
          <p:cNvSpPr txBox="1"/>
          <p:nvPr/>
        </p:nvSpPr>
        <p:spPr>
          <a:xfrm>
            <a:off x="9622916" y="6592443"/>
            <a:ext cx="4068054" cy="679673"/>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Clr>
                <a:srgbClr val="000000"/>
              </a:buClr>
              <a:buSzPts val="4800"/>
              <a:buFont typeface="Arial"/>
              <a:buNone/>
            </a:pPr>
            <a:r>
              <a:rPr lang="en-US" sz="4800" b="1" i="0" u="none" strike="noStrike" cap="none">
                <a:solidFill>
                  <a:srgbClr val="FFCA00"/>
                </a:solidFill>
                <a:latin typeface="Montserrat SemiBold"/>
                <a:ea typeface="Montserrat SemiBold"/>
                <a:cs typeface="Montserrat SemiBold"/>
                <a:sym typeface="Montserrat SemiBold"/>
              </a:rPr>
              <a:t>Tim Howlett</a:t>
            </a:r>
            <a:endParaRPr sz="1400" b="0" i="0" u="none" strike="noStrike" cap="none">
              <a:solidFill>
                <a:srgbClr val="000000"/>
              </a:solidFill>
              <a:latin typeface="Arial"/>
              <a:ea typeface="Arial"/>
              <a:cs typeface="Arial"/>
              <a:sym typeface="Arial"/>
            </a:endParaRPr>
          </a:p>
        </p:txBody>
      </p:sp>
      <p:sp>
        <p:nvSpPr>
          <p:cNvPr id="694" name="Google Shape;694;p1"/>
          <p:cNvSpPr txBox="1"/>
          <p:nvPr/>
        </p:nvSpPr>
        <p:spPr>
          <a:xfrm>
            <a:off x="9622916" y="7535783"/>
            <a:ext cx="4068054" cy="471805"/>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Clr>
                <a:srgbClr val="000000"/>
              </a:buClr>
              <a:buSzPts val="2799"/>
              <a:buFont typeface="Arial"/>
              <a:buNone/>
            </a:pPr>
            <a:r>
              <a:rPr lang="en-US" sz="2799" b="1" i="0" u="none" strike="noStrike" cap="none">
                <a:solidFill>
                  <a:srgbClr val="FFFFFF"/>
                </a:solidFill>
                <a:latin typeface="Montserrat SemiBold"/>
                <a:ea typeface="Montserrat SemiBold"/>
                <a:cs typeface="Montserrat SemiBold"/>
                <a:sym typeface="Montserrat SemiBold"/>
              </a:rPr>
              <a:t>Head of Partnerships</a:t>
            </a:r>
            <a:endParaRPr sz="1400" b="0" i="0" u="none" strike="noStrike" cap="none">
              <a:solidFill>
                <a:srgbClr val="000000"/>
              </a:solidFill>
              <a:latin typeface="Arial"/>
              <a:ea typeface="Arial"/>
              <a:cs typeface="Arial"/>
              <a:sym typeface="Arial"/>
            </a:endParaRPr>
          </a:p>
        </p:txBody>
      </p:sp>
      <p:sp>
        <p:nvSpPr>
          <p:cNvPr id="695" name="Google Shape;695;p1"/>
          <p:cNvSpPr txBox="1"/>
          <p:nvPr/>
        </p:nvSpPr>
        <p:spPr>
          <a:xfrm>
            <a:off x="1243169" y="2767832"/>
            <a:ext cx="11309700" cy="689228"/>
          </a:xfrm>
          <a:prstGeom prst="rect">
            <a:avLst/>
          </a:prstGeom>
          <a:noFill/>
          <a:ln>
            <a:noFill/>
          </a:ln>
        </p:spPr>
        <p:txBody>
          <a:bodyPr spcFirstLastPara="1" wrap="square" lIns="0" tIns="0" rIns="0" bIns="0" anchor="t" anchorCtr="0">
            <a:spAutoFit/>
          </a:bodyPr>
          <a:lstStyle/>
          <a:p>
            <a:pPr marL="0" marR="0" lvl="0" indent="0" algn="l" rtl="0">
              <a:lnSpc>
                <a:spcPct val="140012"/>
              </a:lnSpc>
              <a:spcBef>
                <a:spcPts val="0"/>
              </a:spcBef>
              <a:spcAft>
                <a:spcPts val="0"/>
              </a:spcAft>
              <a:buClr>
                <a:srgbClr val="000000"/>
              </a:buClr>
              <a:buSzPts val="3199"/>
              <a:buFont typeface="Arial"/>
              <a:buNone/>
            </a:pPr>
            <a:r>
              <a:rPr lang="en-US" sz="3199" b="1" i="0" u="none" strike="noStrike" cap="none" dirty="0">
                <a:solidFill>
                  <a:srgbClr val="FFFFFF"/>
                </a:solidFill>
                <a:latin typeface="Montserrat SemiBold"/>
                <a:ea typeface="Montserrat SemiBold"/>
                <a:cs typeface="Montserrat SemiBold"/>
                <a:sym typeface="Montserrat SemiBold"/>
              </a:rPr>
              <a:t>PGP Partnership Day	</a:t>
            </a:r>
            <a:endParaRPr sz="1400" b="0" i="0" u="none" strike="noStrike" cap="none" dirty="0">
              <a:solidFill>
                <a:srgbClr val="000000"/>
              </a:solidFill>
              <a:latin typeface="Arial"/>
              <a:ea typeface="Arial"/>
              <a:cs typeface="Arial"/>
              <a:sym typeface="Arial"/>
            </a:endParaRPr>
          </a:p>
        </p:txBody>
      </p:sp>
      <p:sp>
        <p:nvSpPr>
          <p:cNvPr id="696" name="Google Shape;696;p1"/>
          <p:cNvSpPr txBox="1"/>
          <p:nvPr/>
        </p:nvSpPr>
        <p:spPr>
          <a:xfrm>
            <a:off x="1243169" y="3705727"/>
            <a:ext cx="11488200" cy="689228"/>
          </a:xfrm>
          <a:prstGeom prst="rect">
            <a:avLst/>
          </a:prstGeom>
          <a:noFill/>
          <a:ln>
            <a:noFill/>
          </a:ln>
        </p:spPr>
        <p:txBody>
          <a:bodyPr spcFirstLastPara="1" wrap="square" lIns="0" tIns="0" rIns="0" bIns="0" anchor="t" anchorCtr="0">
            <a:spAutoFit/>
          </a:bodyPr>
          <a:lstStyle/>
          <a:p>
            <a:pPr marL="0" marR="0" lvl="0" indent="0" algn="l" rtl="0">
              <a:lnSpc>
                <a:spcPct val="140012"/>
              </a:lnSpc>
              <a:spcBef>
                <a:spcPts val="0"/>
              </a:spcBef>
              <a:spcAft>
                <a:spcPts val="0"/>
              </a:spcAft>
              <a:buClr>
                <a:srgbClr val="000000"/>
              </a:buClr>
              <a:buSzPts val="3199"/>
              <a:buFont typeface="Arial"/>
              <a:buNone/>
            </a:pPr>
            <a:r>
              <a:rPr lang="en-US" sz="3199" b="1" i="0" u="none" strike="noStrike" cap="none" dirty="0">
                <a:solidFill>
                  <a:srgbClr val="FFFFFF"/>
                </a:solidFill>
                <a:latin typeface="Montserrat SemiBold"/>
                <a:ea typeface="Montserrat SemiBold"/>
                <a:cs typeface="Montserrat SemiBold"/>
                <a:sym typeface="Montserrat SemiBold"/>
              </a:rPr>
              <a:t>23</a:t>
            </a:r>
            <a:r>
              <a:rPr lang="en-US" sz="3199" b="1" i="0" u="none" strike="noStrike" cap="none" baseline="30000" dirty="0">
                <a:solidFill>
                  <a:srgbClr val="FFFFFF"/>
                </a:solidFill>
                <a:latin typeface="Montserrat SemiBold"/>
                <a:ea typeface="Montserrat SemiBold"/>
                <a:cs typeface="Montserrat SemiBold"/>
                <a:sym typeface="Montserrat SemiBold"/>
              </a:rPr>
              <a:t>rd</a:t>
            </a:r>
            <a:r>
              <a:rPr lang="en-US" sz="3199" b="1" i="0" u="none" strike="noStrike" cap="none" dirty="0">
                <a:solidFill>
                  <a:srgbClr val="FFFFFF"/>
                </a:solidFill>
                <a:latin typeface="Montserrat SemiBold"/>
                <a:ea typeface="Montserrat SemiBold"/>
                <a:cs typeface="Montserrat SemiBold"/>
                <a:sym typeface="Montserrat SemiBold"/>
              </a:rPr>
              <a:t> May 2024</a:t>
            </a:r>
            <a:endParaRPr sz="1400" b="0" i="0" u="none" strike="noStrike" cap="none" dirty="0">
              <a:solidFill>
                <a:srgbClr val="000000"/>
              </a:solidFill>
              <a:latin typeface="Arial"/>
              <a:ea typeface="Arial"/>
              <a:cs typeface="Arial"/>
              <a:sym typeface="Arial"/>
            </a:endParaRPr>
          </a:p>
        </p:txBody>
      </p:sp>
      <p:pic>
        <p:nvPicPr>
          <p:cNvPr id="2" name="Google Shape;703;p15">
            <a:extLst>
              <a:ext uri="{FF2B5EF4-FFF2-40B4-BE49-F238E27FC236}">
                <a16:creationId xmlns:a16="http://schemas.microsoft.com/office/drawing/2014/main" id="{621DEC9B-64CD-7E7D-E7C0-DD026094D95C}"/>
              </a:ext>
            </a:extLst>
          </p:cNvPr>
          <p:cNvPicPr preferRelativeResize="0"/>
          <p:nvPr/>
        </p:nvPicPr>
        <p:blipFill rotWithShape="1">
          <a:blip r:embed="rId4">
            <a:alphaModFix/>
          </a:blip>
          <a:srcRect/>
          <a:stretch/>
        </p:blipFill>
        <p:spPr>
          <a:xfrm rot="10800000">
            <a:off x="16957915" y="0"/>
            <a:ext cx="1330085" cy="1330085"/>
          </a:xfrm>
          <a:prstGeom prst="rect">
            <a:avLst/>
          </a:prstGeom>
          <a:noFill/>
          <a:ln>
            <a:noFill/>
          </a:ln>
        </p:spPr>
      </p:pic>
      <p:pic>
        <p:nvPicPr>
          <p:cNvPr id="3" name="Google Shape;704;p15">
            <a:extLst>
              <a:ext uri="{FF2B5EF4-FFF2-40B4-BE49-F238E27FC236}">
                <a16:creationId xmlns:a16="http://schemas.microsoft.com/office/drawing/2014/main" id="{CDDF14E8-C827-1956-8D73-85CFBA71AC18}"/>
              </a:ext>
            </a:extLst>
          </p:cNvPr>
          <p:cNvPicPr preferRelativeResize="0"/>
          <p:nvPr/>
        </p:nvPicPr>
        <p:blipFill rotWithShape="1">
          <a:blip r:embed="rId4">
            <a:alphaModFix/>
          </a:blip>
          <a:srcRect/>
          <a:stretch/>
        </p:blipFill>
        <p:spPr>
          <a:xfrm>
            <a:off x="0" y="8956915"/>
            <a:ext cx="1330085" cy="1330085"/>
          </a:xfrm>
          <a:prstGeom prst="rect">
            <a:avLst/>
          </a:prstGeom>
          <a:noFill/>
          <a:ln>
            <a:noFill/>
          </a:ln>
        </p:spPr>
      </p:pic>
      <p:pic>
        <p:nvPicPr>
          <p:cNvPr id="4" name="Google Shape;688;p1">
            <a:extLst>
              <a:ext uri="{FF2B5EF4-FFF2-40B4-BE49-F238E27FC236}">
                <a16:creationId xmlns:a16="http://schemas.microsoft.com/office/drawing/2014/main" id="{960FD2F7-32EA-B965-B12E-EC565F5AAD7B}"/>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700"/>
        <p:cNvGrpSpPr/>
        <p:nvPr/>
      </p:nvGrpSpPr>
      <p:grpSpPr>
        <a:xfrm>
          <a:off x="0" y="0"/>
          <a:ext cx="0" cy="0"/>
          <a:chOff x="0" y="0"/>
          <a:chExt cx="0" cy="0"/>
        </a:xfrm>
      </p:grpSpPr>
      <p:sp>
        <p:nvSpPr>
          <p:cNvPr id="702" name="Google Shape;702;p15"/>
          <p:cNvSpPr txBox="1"/>
          <p:nvPr/>
        </p:nvSpPr>
        <p:spPr>
          <a:xfrm>
            <a:off x="0" y="2584766"/>
            <a:ext cx="18162489" cy="2268698"/>
          </a:xfrm>
          <a:prstGeom prst="rect">
            <a:avLst/>
          </a:prstGeom>
          <a:noFill/>
          <a:ln>
            <a:noFill/>
          </a:ln>
        </p:spPr>
        <p:txBody>
          <a:bodyPr spcFirstLastPara="1" wrap="square" lIns="0" tIns="0" rIns="0" bIns="0" anchor="t" anchorCtr="0">
            <a:spAutoFit/>
          </a:bodyPr>
          <a:lstStyle/>
          <a:p>
            <a:pPr marL="0" marR="0" lvl="0" indent="0" algn="ctr" rtl="0">
              <a:lnSpc>
                <a:spcPct val="117000"/>
              </a:lnSpc>
              <a:spcBef>
                <a:spcPts val="0"/>
              </a:spcBef>
              <a:spcAft>
                <a:spcPts val="0"/>
              </a:spcAft>
              <a:buClr>
                <a:srgbClr val="FFCB0F"/>
              </a:buClr>
              <a:buSzPts val="4200"/>
              <a:buFont typeface="Arial"/>
              <a:buNone/>
            </a:pPr>
            <a:r>
              <a:rPr lang="en-US" sz="4200" b="1" i="0" u="none" strike="noStrike" cap="none" dirty="0">
                <a:solidFill>
                  <a:srgbClr val="FFCB0F"/>
                </a:solidFill>
                <a:latin typeface="Montserrat"/>
                <a:ea typeface="Montserrat"/>
                <a:cs typeface="Montserrat"/>
                <a:sym typeface="Montserrat"/>
              </a:rPr>
              <a:t>Session 1 – </a:t>
            </a:r>
            <a:r>
              <a:rPr lang="en-US" sz="4200" b="1" i="0" u="none" strike="noStrike" cap="none" dirty="0">
                <a:solidFill>
                  <a:schemeClr val="bg1"/>
                </a:solidFill>
                <a:latin typeface="Montserrat"/>
                <a:ea typeface="Montserrat"/>
                <a:cs typeface="Montserrat"/>
                <a:sym typeface="Montserrat"/>
              </a:rPr>
              <a:t>What hasn’t changed?</a:t>
            </a:r>
          </a:p>
          <a:p>
            <a:pPr algn="ctr">
              <a:lnSpc>
                <a:spcPct val="117000"/>
              </a:lnSpc>
              <a:buClr>
                <a:srgbClr val="FFCB0F"/>
              </a:buClr>
              <a:buSzPts val="4200"/>
            </a:pPr>
            <a:r>
              <a:rPr lang="en-US" sz="4200" b="1" dirty="0">
                <a:solidFill>
                  <a:srgbClr val="FFCB0F"/>
                </a:solidFill>
                <a:latin typeface="Montserrat"/>
                <a:sym typeface="Montserrat"/>
              </a:rPr>
              <a:t>Session 2 – </a:t>
            </a:r>
            <a:r>
              <a:rPr lang="en-US" sz="4200" b="1" dirty="0">
                <a:solidFill>
                  <a:schemeClr val="bg1"/>
                </a:solidFill>
                <a:latin typeface="Montserrat"/>
                <a:sym typeface="Montserrat"/>
              </a:rPr>
              <a:t>What has changed?</a:t>
            </a:r>
          </a:p>
          <a:p>
            <a:pPr marL="0" marR="0" lvl="0" indent="0" algn="ctr" rtl="0">
              <a:lnSpc>
                <a:spcPct val="117000"/>
              </a:lnSpc>
              <a:spcBef>
                <a:spcPts val="0"/>
              </a:spcBef>
              <a:spcAft>
                <a:spcPts val="0"/>
              </a:spcAft>
              <a:buClr>
                <a:srgbClr val="FFCB0F"/>
              </a:buClr>
              <a:buSzPts val="4200"/>
              <a:buFont typeface="Arial"/>
              <a:buNone/>
            </a:pPr>
            <a:r>
              <a:rPr lang="en-US" sz="4200" b="1" dirty="0">
                <a:solidFill>
                  <a:srgbClr val="FFCB0F"/>
                </a:solidFill>
                <a:latin typeface="Montserrat"/>
                <a:sym typeface="Montserrat"/>
              </a:rPr>
              <a:t>Session 3 - </a:t>
            </a:r>
            <a:r>
              <a:rPr lang="en-US" sz="4200" b="1" i="0" u="none" strike="noStrike" cap="none" dirty="0">
                <a:solidFill>
                  <a:schemeClr val="lt1"/>
                </a:solidFill>
                <a:latin typeface="Montserrat"/>
                <a:ea typeface="Montserrat"/>
                <a:cs typeface="Montserrat"/>
                <a:sym typeface="Montserrat"/>
              </a:rPr>
              <a:t>What can be done?</a:t>
            </a:r>
            <a:endParaRPr sz="4200" b="1" i="0" u="none" strike="noStrike" cap="none" dirty="0">
              <a:solidFill>
                <a:schemeClr val="lt1"/>
              </a:solidFill>
              <a:latin typeface="Montserrat"/>
              <a:ea typeface="Montserrat"/>
              <a:cs typeface="Montserrat"/>
              <a:sym typeface="Montserrat"/>
            </a:endParaRPr>
          </a:p>
        </p:txBody>
      </p:sp>
      <p:pic>
        <p:nvPicPr>
          <p:cNvPr id="703" name="Google Shape;703;p15"/>
          <p:cNvPicPr preferRelativeResize="0"/>
          <p:nvPr/>
        </p:nvPicPr>
        <p:blipFill rotWithShape="1">
          <a:blip r:embed="rId3">
            <a:alphaModFix/>
          </a:blip>
          <a:srcRect/>
          <a:stretch/>
        </p:blipFill>
        <p:spPr>
          <a:xfrm rot="10800000">
            <a:off x="16957915" y="0"/>
            <a:ext cx="1330085" cy="1330085"/>
          </a:xfrm>
          <a:prstGeom prst="rect">
            <a:avLst/>
          </a:prstGeom>
          <a:noFill/>
          <a:ln>
            <a:noFill/>
          </a:ln>
        </p:spPr>
      </p:pic>
      <p:pic>
        <p:nvPicPr>
          <p:cNvPr id="704" name="Google Shape;704;p15"/>
          <p:cNvPicPr preferRelativeResize="0"/>
          <p:nvPr/>
        </p:nvPicPr>
        <p:blipFill rotWithShape="1">
          <a:blip r:embed="rId3">
            <a:alphaModFix/>
          </a:blip>
          <a:srcRect/>
          <a:stretch/>
        </p:blipFill>
        <p:spPr>
          <a:xfrm>
            <a:off x="0" y="8956915"/>
            <a:ext cx="1330085" cy="1330085"/>
          </a:xfrm>
          <a:prstGeom prst="rect">
            <a:avLst/>
          </a:prstGeom>
          <a:noFill/>
          <a:ln>
            <a:noFill/>
          </a:ln>
        </p:spPr>
      </p:pic>
      <p:sp>
        <p:nvSpPr>
          <p:cNvPr id="5" name="Google Shape;692;p1">
            <a:extLst>
              <a:ext uri="{FF2B5EF4-FFF2-40B4-BE49-F238E27FC236}">
                <a16:creationId xmlns:a16="http://schemas.microsoft.com/office/drawing/2014/main" id="{3D8612D2-8ADC-5334-25F5-6F4F08E39AAF}"/>
              </a:ext>
            </a:extLst>
          </p:cNvPr>
          <p:cNvSpPr txBox="1"/>
          <p:nvPr/>
        </p:nvSpPr>
        <p:spPr>
          <a:xfrm>
            <a:off x="0" y="959358"/>
            <a:ext cx="18288000" cy="1015663"/>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Clr>
                <a:srgbClr val="000000"/>
              </a:buClr>
              <a:buSzPts val="8800"/>
              <a:buFont typeface="Arial"/>
              <a:buNone/>
            </a:pPr>
            <a:r>
              <a:rPr lang="en-US" sz="6000" b="1" i="0" u="none" strike="noStrike" cap="none" dirty="0">
                <a:solidFill>
                  <a:srgbClr val="FFCB0F"/>
                </a:solidFill>
                <a:latin typeface="Montserrat" pitchFamily="2" charset="77"/>
                <a:ea typeface="Montserrat SemiBold"/>
                <a:cs typeface="Montserrat SemiBold"/>
                <a:sym typeface="Montserrat SemiBold"/>
              </a:rPr>
              <a:t>Local churches supporting global mission</a:t>
            </a:r>
            <a:endParaRPr sz="6000" b="1" i="0" u="none" strike="noStrike" cap="none" dirty="0">
              <a:solidFill>
                <a:srgbClr val="000000"/>
              </a:solidFill>
              <a:latin typeface="Montserrat" pitchFamily="2" charset="77"/>
              <a:sym typeface="Arial"/>
            </a:endParaRPr>
          </a:p>
        </p:txBody>
      </p:sp>
      <p:pic>
        <p:nvPicPr>
          <p:cNvPr id="6" name="Google Shape;688;p1">
            <a:extLst>
              <a:ext uri="{FF2B5EF4-FFF2-40B4-BE49-F238E27FC236}">
                <a16:creationId xmlns:a16="http://schemas.microsoft.com/office/drawing/2014/main" id="{EA5B423E-5FCB-C92C-A907-392A7B014C37}"/>
              </a:ext>
            </a:extLst>
          </p:cNvPr>
          <p:cNvPicPr preferRelativeResize="0">
            <a:picLocks noChangeAspect="1"/>
          </p:cNvPicPr>
          <p:nvPr/>
        </p:nvPicPr>
        <p:blipFill rotWithShape="1">
          <a:blip r:embed="rId4">
            <a:alphaModFix/>
          </a:blip>
          <a:srcRect/>
          <a:stretch/>
        </p:blipFill>
        <p:spPr>
          <a:xfrm>
            <a:off x="398694" y="8395093"/>
            <a:ext cx="2879448" cy="14397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700"/>
        <p:cNvGrpSpPr/>
        <p:nvPr/>
      </p:nvGrpSpPr>
      <p:grpSpPr>
        <a:xfrm>
          <a:off x="0" y="0"/>
          <a:ext cx="0" cy="0"/>
          <a:chOff x="0" y="0"/>
          <a:chExt cx="0" cy="0"/>
        </a:xfrm>
      </p:grpSpPr>
      <p:sp>
        <p:nvSpPr>
          <p:cNvPr id="702" name="Google Shape;702;p15"/>
          <p:cNvSpPr txBox="1"/>
          <p:nvPr/>
        </p:nvSpPr>
        <p:spPr>
          <a:xfrm>
            <a:off x="0" y="2584766"/>
            <a:ext cx="18162489" cy="2268698"/>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7000"/>
              </a:lnSpc>
              <a:spcBef>
                <a:spcPts val="0"/>
              </a:spcBef>
              <a:spcAft>
                <a:spcPts val="0"/>
              </a:spcAft>
              <a:buClr>
                <a:srgbClr val="FFCB0F"/>
              </a:buClr>
              <a:buSzPts val="4200"/>
              <a:buFont typeface="Arial"/>
              <a:buNone/>
              <a:tabLst/>
              <a:defRPr/>
            </a:pPr>
            <a:r>
              <a:rPr kumimoji="0" lang="en-US" sz="4200" b="1" i="0" u="none" strike="noStrike" kern="0" cap="none" spc="0" normalizeH="0" baseline="0" noProof="0" dirty="0">
                <a:ln>
                  <a:noFill/>
                </a:ln>
                <a:solidFill>
                  <a:srgbClr val="FFCB0F"/>
                </a:solidFill>
                <a:effectLst/>
                <a:uLnTx/>
                <a:uFillTx/>
                <a:latin typeface="Montserrat"/>
                <a:ea typeface="Montserrat"/>
                <a:cs typeface="Montserrat"/>
                <a:sym typeface="Montserrat"/>
              </a:rPr>
              <a:t>Session 3 – </a:t>
            </a:r>
            <a:r>
              <a:rPr kumimoji="0" lang="en-US" sz="4200" b="1" i="0" u="none" strike="noStrike" kern="0" cap="none" spc="0" normalizeH="0" baseline="0" noProof="0" dirty="0">
                <a:ln>
                  <a:noFill/>
                </a:ln>
                <a:solidFill>
                  <a:srgbClr val="FFFFFF"/>
                </a:solidFill>
                <a:effectLst/>
                <a:uLnTx/>
                <a:uFillTx/>
                <a:latin typeface="Montserrat"/>
                <a:ea typeface="Montserrat"/>
                <a:cs typeface="Montserrat"/>
                <a:sym typeface="Montserrat"/>
              </a:rPr>
              <a:t>What can be done?</a:t>
            </a:r>
          </a:p>
          <a:p>
            <a:pPr marL="0" marR="0" lvl="0" indent="0" algn="ctr" defTabSz="914400" rtl="0" eaLnBrk="1" fontAlgn="auto" latinLnBrk="0" hangingPunct="1">
              <a:lnSpc>
                <a:spcPct val="117000"/>
              </a:lnSpc>
              <a:spcBef>
                <a:spcPts val="0"/>
              </a:spcBef>
              <a:spcAft>
                <a:spcPts val="0"/>
              </a:spcAft>
              <a:buClr>
                <a:srgbClr val="FFCB0F"/>
              </a:buClr>
              <a:buSzPts val="4200"/>
              <a:buFont typeface="Arial"/>
              <a:buNone/>
              <a:tabLst/>
              <a:defRPr/>
            </a:pPr>
            <a:endParaRPr lang="en-US" sz="4200" b="1" dirty="0">
              <a:solidFill>
                <a:srgbClr val="FFFFFF"/>
              </a:solidFill>
              <a:latin typeface="Montserrat"/>
              <a:ea typeface="Montserrat"/>
              <a:cs typeface="Montserrat"/>
              <a:sym typeface="Montserrat"/>
            </a:endParaRPr>
          </a:p>
          <a:p>
            <a:pPr marL="0" marR="0" lvl="0" indent="0" algn="ctr" defTabSz="914400" rtl="0" eaLnBrk="1" fontAlgn="auto" latinLnBrk="0" hangingPunct="1">
              <a:lnSpc>
                <a:spcPct val="117000"/>
              </a:lnSpc>
              <a:spcBef>
                <a:spcPts val="0"/>
              </a:spcBef>
              <a:spcAft>
                <a:spcPts val="0"/>
              </a:spcAft>
              <a:buClr>
                <a:srgbClr val="FFCB0F"/>
              </a:buClr>
              <a:buSzPts val="4200"/>
              <a:buFont typeface="Arial"/>
              <a:buNone/>
              <a:tabLst/>
              <a:defRPr/>
            </a:pPr>
            <a:r>
              <a:rPr kumimoji="0" lang="en-US" sz="4200" i="1" u="none" strike="noStrike" kern="0" cap="none" spc="0" normalizeH="0" baseline="0" noProof="0" dirty="0">
                <a:ln>
                  <a:noFill/>
                </a:ln>
                <a:solidFill>
                  <a:srgbClr val="FFFFFF"/>
                </a:solidFill>
                <a:effectLst/>
                <a:uLnTx/>
                <a:uFillTx/>
                <a:latin typeface="Montserrat"/>
                <a:ea typeface="Montserrat"/>
                <a:cs typeface="Montserrat"/>
                <a:sym typeface="Montserrat"/>
              </a:rPr>
              <a:t>(aka ‘what should church leaders do?’)</a:t>
            </a:r>
          </a:p>
        </p:txBody>
      </p:sp>
      <p:pic>
        <p:nvPicPr>
          <p:cNvPr id="703" name="Google Shape;703;p15"/>
          <p:cNvPicPr preferRelativeResize="0"/>
          <p:nvPr/>
        </p:nvPicPr>
        <p:blipFill rotWithShape="1">
          <a:blip r:embed="rId3">
            <a:alphaModFix/>
          </a:blip>
          <a:srcRect/>
          <a:stretch/>
        </p:blipFill>
        <p:spPr>
          <a:xfrm rot="10800000">
            <a:off x="16957915" y="0"/>
            <a:ext cx="1330085" cy="1330085"/>
          </a:xfrm>
          <a:prstGeom prst="rect">
            <a:avLst/>
          </a:prstGeom>
          <a:noFill/>
          <a:ln>
            <a:noFill/>
          </a:ln>
        </p:spPr>
      </p:pic>
      <p:pic>
        <p:nvPicPr>
          <p:cNvPr id="704" name="Google Shape;704;p15"/>
          <p:cNvPicPr preferRelativeResize="0"/>
          <p:nvPr/>
        </p:nvPicPr>
        <p:blipFill rotWithShape="1">
          <a:blip r:embed="rId3">
            <a:alphaModFix/>
          </a:blip>
          <a:srcRect/>
          <a:stretch/>
        </p:blipFill>
        <p:spPr>
          <a:xfrm>
            <a:off x="0" y="8956915"/>
            <a:ext cx="1330085" cy="1330085"/>
          </a:xfrm>
          <a:prstGeom prst="rect">
            <a:avLst/>
          </a:prstGeom>
          <a:noFill/>
          <a:ln>
            <a:noFill/>
          </a:ln>
        </p:spPr>
      </p:pic>
      <p:sp>
        <p:nvSpPr>
          <p:cNvPr id="4" name="Google Shape;692;p1">
            <a:extLst>
              <a:ext uri="{FF2B5EF4-FFF2-40B4-BE49-F238E27FC236}">
                <a16:creationId xmlns:a16="http://schemas.microsoft.com/office/drawing/2014/main" id="{DC6E7063-DA00-F383-179D-AA2EDDEF8F9F}"/>
              </a:ext>
            </a:extLst>
          </p:cNvPr>
          <p:cNvSpPr txBox="1"/>
          <p:nvPr/>
        </p:nvSpPr>
        <p:spPr>
          <a:xfrm>
            <a:off x="0" y="959358"/>
            <a:ext cx="18288000" cy="1015663"/>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Clr>
                <a:srgbClr val="000000"/>
              </a:buClr>
              <a:buSzPts val="8800"/>
              <a:buFont typeface="Arial"/>
              <a:buNone/>
            </a:pPr>
            <a:r>
              <a:rPr lang="en-US" sz="6000" b="1" i="0" u="none" strike="noStrike" cap="none" dirty="0">
                <a:solidFill>
                  <a:srgbClr val="FFCB0F"/>
                </a:solidFill>
                <a:latin typeface="Montserrat" pitchFamily="2" charset="77"/>
                <a:ea typeface="Montserrat SemiBold"/>
                <a:cs typeface="Montserrat SemiBold"/>
                <a:sym typeface="Montserrat SemiBold"/>
              </a:rPr>
              <a:t>Local churches supporting global mission</a:t>
            </a:r>
            <a:endParaRPr sz="6000" b="1" i="0" u="none" strike="noStrike" cap="none" dirty="0">
              <a:solidFill>
                <a:srgbClr val="000000"/>
              </a:solidFill>
              <a:latin typeface="Montserrat" pitchFamily="2" charset="77"/>
              <a:sym typeface="Arial"/>
            </a:endParaRPr>
          </a:p>
        </p:txBody>
      </p:sp>
      <p:pic>
        <p:nvPicPr>
          <p:cNvPr id="5" name="Google Shape;688;p1">
            <a:extLst>
              <a:ext uri="{FF2B5EF4-FFF2-40B4-BE49-F238E27FC236}">
                <a16:creationId xmlns:a16="http://schemas.microsoft.com/office/drawing/2014/main" id="{CA5F56EF-4238-463A-01E5-9BFDD27532FE}"/>
              </a:ext>
            </a:extLst>
          </p:cNvPr>
          <p:cNvPicPr preferRelativeResize="0">
            <a:picLocks noChangeAspect="1"/>
          </p:cNvPicPr>
          <p:nvPr/>
        </p:nvPicPr>
        <p:blipFill rotWithShape="1">
          <a:blip r:embed="rId4">
            <a:alphaModFix/>
          </a:blip>
          <a:srcRect/>
          <a:stretch/>
        </p:blipFill>
        <p:spPr>
          <a:xfrm>
            <a:off x="398694" y="8395093"/>
            <a:ext cx="2879448" cy="1439724"/>
          </a:xfrm>
          <a:prstGeom prst="rect">
            <a:avLst/>
          </a:prstGeom>
          <a:noFill/>
          <a:ln>
            <a:noFill/>
          </a:ln>
        </p:spPr>
      </p:pic>
    </p:spTree>
    <p:extLst>
      <p:ext uri="{BB962C8B-B14F-4D97-AF65-F5344CB8AC3E}">
        <p14:creationId xmlns:p14="http://schemas.microsoft.com/office/powerpoint/2010/main" val="2799853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1123"/>
        <p:cNvGrpSpPr/>
        <p:nvPr/>
      </p:nvGrpSpPr>
      <p:grpSpPr>
        <a:xfrm>
          <a:off x="0" y="0"/>
          <a:ext cx="0" cy="0"/>
          <a:chOff x="0" y="0"/>
          <a:chExt cx="0" cy="0"/>
        </a:xfrm>
      </p:grpSpPr>
      <p:pic>
        <p:nvPicPr>
          <p:cNvPr id="1124" name="Google Shape;1124;p366"/>
          <p:cNvPicPr preferRelativeResize="0"/>
          <p:nvPr/>
        </p:nvPicPr>
        <p:blipFill rotWithShape="1">
          <a:blip r:embed="rId3">
            <a:alphaModFix/>
          </a:blip>
          <a:srcRect t="11917" b="11917"/>
          <a:stretch/>
        </p:blipFill>
        <p:spPr>
          <a:xfrm>
            <a:off x="1028700" y="2145179"/>
            <a:ext cx="16436467" cy="7016057"/>
          </a:xfrm>
          <a:prstGeom prst="rect">
            <a:avLst/>
          </a:prstGeom>
          <a:noFill/>
          <a:ln>
            <a:noFill/>
          </a:ln>
        </p:spPr>
      </p:pic>
      <p:pic>
        <p:nvPicPr>
          <p:cNvPr id="1125" name="Google Shape;1125;p366"/>
          <p:cNvPicPr preferRelativeResize="0"/>
          <p:nvPr/>
        </p:nvPicPr>
        <p:blipFill rotWithShape="1">
          <a:blip r:embed="rId4">
            <a:alphaModFix/>
          </a:blip>
          <a:srcRect/>
          <a:stretch/>
        </p:blipFill>
        <p:spPr>
          <a:xfrm>
            <a:off x="0" y="8956915"/>
            <a:ext cx="1330085" cy="1330085"/>
          </a:xfrm>
          <a:prstGeom prst="rect">
            <a:avLst/>
          </a:prstGeom>
          <a:noFill/>
          <a:ln>
            <a:noFill/>
          </a:ln>
        </p:spPr>
      </p:pic>
      <p:pic>
        <p:nvPicPr>
          <p:cNvPr id="1126" name="Google Shape;1126;p366"/>
          <p:cNvPicPr preferRelativeResize="0"/>
          <p:nvPr/>
        </p:nvPicPr>
        <p:blipFill rotWithShape="1">
          <a:blip r:embed="rId4">
            <a:alphaModFix/>
          </a:blip>
          <a:srcRect/>
          <a:stretch/>
        </p:blipFill>
        <p:spPr>
          <a:xfrm rot="10800000">
            <a:off x="16957915" y="0"/>
            <a:ext cx="1330085" cy="1330085"/>
          </a:xfrm>
          <a:prstGeom prst="rect">
            <a:avLst/>
          </a:prstGeom>
          <a:noFill/>
          <a:ln>
            <a:noFill/>
          </a:ln>
        </p:spPr>
      </p:pic>
      <p:sp>
        <p:nvSpPr>
          <p:cNvPr id="1127" name="Google Shape;1127;p366"/>
          <p:cNvSpPr txBox="1"/>
          <p:nvPr/>
        </p:nvSpPr>
        <p:spPr>
          <a:xfrm>
            <a:off x="1028700" y="942975"/>
            <a:ext cx="16436467" cy="8863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800" b="1" i="0" u="none" strike="noStrike" cap="none" dirty="0">
                <a:solidFill>
                  <a:srgbClr val="FFCB0F"/>
                </a:solidFill>
                <a:latin typeface="Montserrat SemiBold"/>
                <a:ea typeface="Montserrat SemiBold"/>
                <a:cs typeface="Montserrat SemiBold"/>
                <a:sym typeface="Montserrat SemiBold"/>
              </a:rPr>
              <a:t>What can be done?	</a:t>
            </a:r>
            <a:r>
              <a:rPr lang="en-US" sz="4000" b="1" i="1" u="none" strike="noStrike" cap="none" dirty="0">
                <a:solidFill>
                  <a:schemeClr val="lt1"/>
                </a:solidFill>
                <a:latin typeface="Montserrat SemiBold"/>
                <a:ea typeface="Montserrat SemiBold"/>
                <a:cs typeface="Montserrat SemiBold"/>
                <a:sym typeface="Montserrat SemiBold"/>
              </a:rPr>
              <a:t>Praise God</a:t>
            </a:r>
            <a:endParaRPr dirty="0"/>
          </a:p>
        </p:txBody>
      </p:sp>
      <p:pic>
        <p:nvPicPr>
          <p:cNvPr id="2" name="Google Shape;688;p1">
            <a:extLst>
              <a:ext uri="{FF2B5EF4-FFF2-40B4-BE49-F238E27FC236}">
                <a16:creationId xmlns:a16="http://schemas.microsoft.com/office/drawing/2014/main" id="{67504A7C-4FF1-8F0B-16EF-4A87D5FA1018}"/>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2145"/>
        <p:cNvGrpSpPr/>
        <p:nvPr/>
      </p:nvGrpSpPr>
      <p:grpSpPr>
        <a:xfrm>
          <a:off x="0" y="0"/>
          <a:ext cx="0" cy="0"/>
          <a:chOff x="0" y="0"/>
          <a:chExt cx="0" cy="0"/>
        </a:xfrm>
      </p:grpSpPr>
      <p:pic>
        <p:nvPicPr>
          <p:cNvPr id="2146" name="Google Shape;2146;p35"/>
          <p:cNvPicPr preferRelativeResize="0"/>
          <p:nvPr/>
        </p:nvPicPr>
        <p:blipFill rotWithShape="1">
          <a:blip r:embed="rId3">
            <a:alphaModFix/>
          </a:blip>
          <a:srcRect t="2693" b="2692"/>
          <a:stretch/>
        </p:blipFill>
        <p:spPr>
          <a:xfrm>
            <a:off x="1028700" y="2145179"/>
            <a:ext cx="16436467" cy="7016057"/>
          </a:xfrm>
          <a:prstGeom prst="rect">
            <a:avLst/>
          </a:prstGeom>
          <a:noFill/>
          <a:ln>
            <a:noFill/>
          </a:ln>
        </p:spPr>
      </p:pic>
      <p:pic>
        <p:nvPicPr>
          <p:cNvPr id="2147" name="Google Shape;2147;p35"/>
          <p:cNvPicPr preferRelativeResize="0"/>
          <p:nvPr/>
        </p:nvPicPr>
        <p:blipFill rotWithShape="1">
          <a:blip r:embed="rId4">
            <a:alphaModFix/>
          </a:blip>
          <a:srcRect/>
          <a:stretch/>
        </p:blipFill>
        <p:spPr>
          <a:xfrm>
            <a:off x="0" y="8956915"/>
            <a:ext cx="1330085" cy="1330085"/>
          </a:xfrm>
          <a:prstGeom prst="rect">
            <a:avLst/>
          </a:prstGeom>
          <a:noFill/>
          <a:ln>
            <a:noFill/>
          </a:ln>
        </p:spPr>
      </p:pic>
      <p:pic>
        <p:nvPicPr>
          <p:cNvPr id="2148" name="Google Shape;2148;p35"/>
          <p:cNvPicPr preferRelativeResize="0"/>
          <p:nvPr/>
        </p:nvPicPr>
        <p:blipFill rotWithShape="1">
          <a:blip r:embed="rId4">
            <a:alphaModFix/>
          </a:blip>
          <a:srcRect/>
          <a:stretch/>
        </p:blipFill>
        <p:spPr>
          <a:xfrm rot="10800000">
            <a:off x="16957915" y="0"/>
            <a:ext cx="1330085" cy="1330085"/>
          </a:xfrm>
          <a:prstGeom prst="rect">
            <a:avLst/>
          </a:prstGeom>
          <a:noFill/>
          <a:ln>
            <a:noFill/>
          </a:ln>
        </p:spPr>
      </p:pic>
      <p:sp>
        <p:nvSpPr>
          <p:cNvPr id="2" name="Google Shape;1127;p366">
            <a:extLst>
              <a:ext uri="{FF2B5EF4-FFF2-40B4-BE49-F238E27FC236}">
                <a16:creationId xmlns:a16="http://schemas.microsoft.com/office/drawing/2014/main" id="{A223A419-BBFA-9417-7151-9B163C2998A8}"/>
              </a:ext>
            </a:extLst>
          </p:cNvPr>
          <p:cNvSpPr txBox="1"/>
          <p:nvPr/>
        </p:nvSpPr>
        <p:spPr>
          <a:xfrm>
            <a:off x="1028700" y="942975"/>
            <a:ext cx="16436467" cy="8863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800" b="1" i="0" u="none" strike="noStrike" cap="none" dirty="0">
                <a:solidFill>
                  <a:srgbClr val="FFCB0F"/>
                </a:solidFill>
                <a:latin typeface="Montserrat SemiBold"/>
                <a:ea typeface="Montserrat SemiBold"/>
                <a:cs typeface="Montserrat SemiBold"/>
                <a:sym typeface="Montserrat SemiBold"/>
              </a:rPr>
              <a:t>What can be done?	</a:t>
            </a:r>
            <a:r>
              <a:rPr lang="en-US" sz="4000" b="1" i="1" u="none" strike="noStrike" cap="none" dirty="0">
                <a:solidFill>
                  <a:schemeClr val="lt1"/>
                </a:solidFill>
                <a:latin typeface="Montserrat SemiBold"/>
                <a:ea typeface="Montserrat SemiBold"/>
                <a:cs typeface="Montserrat SemiBold"/>
                <a:sym typeface="Montserrat SemiBold"/>
              </a:rPr>
              <a:t>Praise God</a:t>
            </a:r>
            <a:endParaRPr dirty="0"/>
          </a:p>
        </p:txBody>
      </p:sp>
      <p:pic>
        <p:nvPicPr>
          <p:cNvPr id="3" name="Google Shape;688;p1">
            <a:extLst>
              <a:ext uri="{FF2B5EF4-FFF2-40B4-BE49-F238E27FC236}">
                <a16:creationId xmlns:a16="http://schemas.microsoft.com/office/drawing/2014/main" id="{7B5CFF37-6FB8-D43A-787F-1926D9276C52}"/>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0" y="8956915"/>
            <a:ext cx="1330085" cy="1330085"/>
          </a:xfrm>
          <a:prstGeom prst="rect">
            <a:avLst/>
          </a:prstGeom>
          <a:noFill/>
          <a:ln>
            <a:noFill/>
          </a:ln>
        </p:spPr>
      </p:pic>
      <p:pic>
        <p:nvPicPr>
          <p:cNvPr id="90" name="Google Shape;90;p1"/>
          <p:cNvPicPr preferRelativeResize="0"/>
          <p:nvPr/>
        </p:nvPicPr>
        <p:blipFill rotWithShape="1">
          <a:blip r:embed="rId3">
            <a:alphaModFix/>
          </a:blip>
          <a:srcRect/>
          <a:stretch/>
        </p:blipFill>
        <p:spPr>
          <a:xfrm rot="10800000">
            <a:off x="16957915" y="0"/>
            <a:ext cx="1330085" cy="1330085"/>
          </a:xfrm>
          <a:prstGeom prst="rect">
            <a:avLst/>
          </a:prstGeom>
          <a:noFill/>
          <a:ln>
            <a:noFill/>
          </a:ln>
        </p:spPr>
      </p:pic>
      <p:pic>
        <p:nvPicPr>
          <p:cNvPr id="92" name="Google Shape;92;p1"/>
          <p:cNvPicPr preferRelativeResize="0"/>
          <p:nvPr/>
        </p:nvPicPr>
        <p:blipFill rotWithShape="1">
          <a:blip r:embed="rId4"/>
          <a:srcRect l="8271" r="8271"/>
          <a:stretch/>
        </p:blipFill>
        <p:spPr>
          <a:xfrm>
            <a:off x="1028700" y="2058375"/>
            <a:ext cx="8011826" cy="7199923"/>
          </a:xfrm>
          <a:prstGeom prst="rect">
            <a:avLst/>
          </a:prstGeom>
          <a:noFill/>
          <a:ln>
            <a:noFill/>
          </a:ln>
        </p:spPr>
      </p:pic>
      <p:pic>
        <p:nvPicPr>
          <p:cNvPr id="93" name="Google Shape;93;p1"/>
          <p:cNvPicPr preferRelativeResize="0"/>
          <p:nvPr/>
        </p:nvPicPr>
        <p:blipFill rotWithShape="1">
          <a:blip r:embed="rId5"/>
          <a:srcRect l="7444" r="7444"/>
          <a:stretch/>
        </p:blipFill>
        <p:spPr>
          <a:xfrm>
            <a:off x="9294558" y="2058369"/>
            <a:ext cx="8170609" cy="7199927"/>
          </a:xfrm>
          <a:prstGeom prst="rect">
            <a:avLst/>
          </a:prstGeom>
          <a:noFill/>
          <a:ln>
            <a:noFill/>
          </a:ln>
        </p:spPr>
      </p:pic>
      <p:sp>
        <p:nvSpPr>
          <p:cNvPr id="2" name="Google Shape;1127;p366">
            <a:extLst>
              <a:ext uri="{FF2B5EF4-FFF2-40B4-BE49-F238E27FC236}">
                <a16:creationId xmlns:a16="http://schemas.microsoft.com/office/drawing/2014/main" id="{A5FCDF5B-02FF-DB32-731A-ACAF320B7367}"/>
              </a:ext>
            </a:extLst>
          </p:cNvPr>
          <p:cNvSpPr txBox="1"/>
          <p:nvPr/>
        </p:nvSpPr>
        <p:spPr>
          <a:xfrm>
            <a:off x="1028700" y="942975"/>
            <a:ext cx="16436467" cy="8863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800" b="1" i="0" u="none" strike="noStrike" cap="none" dirty="0">
                <a:solidFill>
                  <a:srgbClr val="FFCB0F"/>
                </a:solidFill>
                <a:latin typeface="Montserrat SemiBold"/>
                <a:ea typeface="Montserrat SemiBold"/>
                <a:cs typeface="Montserrat SemiBold"/>
                <a:sym typeface="Montserrat SemiBold"/>
              </a:rPr>
              <a:t>What can be done?	</a:t>
            </a:r>
            <a:r>
              <a:rPr lang="en-US" sz="4000" b="1" i="1" u="none" strike="noStrike" cap="none" dirty="0">
                <a:solidFill>
                  <a:schemeClr val="lt1"/>
                </a:solidFill>
                <a:latin typeface="Montserrat SemiBold"/>
                <a:ea typeface="Montserrat SemiBold"/>
                <a:cs typeface="Montserrat SemiBold"/>
                <a:sym typeface="Montserrat SemiBold"/>
              </a:rPr>
              <a:t>Praise God</a:t>
            </a:r>
            <a:endParaRPr dirty="0"/>
          </a:p>
        </p:txBody>
      </p:sp>
      <p:pic>
        <p:nvPicPr>
          <p:cNvPr id="3" name="Google Shape;688;p1">
            <a:extLst>
              <a:ext uri="{FF2B5EF4-FFF2-40B4-BE49-F238E27FC236}">
                <a16:creationId xmlns:a16="http://schemas.microsoft.com/office/drawing/2014/main" id="{53E5EEFD-D2D9-441E-DFE7-2ED74AC38464}"/>
              </a:ext>
            </a:extLst>
          </p:cNvPr>
          <p:cNvPicPr preferRelativeResize="0">
            <a:picLocks noChangeAspect="1"/>
          </p:cNvPicPr>
          <p:nvPr/>
        </p:nvPicPr>
        <p:blipFill rotWithShape="1">
          <a:blip r:embed="rId6">
            <a:alphaModFix/>
          </a:blip>
          <a:srcRect/>
          <a:stretch/>
        </p:blipFill>
        <p:spPr>
          <a:xfrm>
            <a:off x="398694" y="8395093"/>
            <a:ext cx="2879448" cy="14397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845"/>
        <p:cNvGrpSpPr/>
        <p:nvPr/>
      </p:nvGrpSpPr>
      <p:grpSpPr>
        <a:xfrm>
          <a:off x="0" y="0"/>
          <a:ext cx="0" cy="0"/>
          <a:chOff x="0" y="0"/>
          <a:chExt cx="0" cy="0"/>
        </a:xfrm>
      </p:grpSpPr>
      <p:pic>
        <p:nvPicPr>
          <p:cNvPr id="846" name="Google Shape;846;p18"/>
          <p:cNvPicPr preferRelativeResize="0"/>
          <p:nvPr/>
        </p:nvPicPr>
        <p:blipFill rotWithShape="1">
          <a:blip r:embed="rId3"/>
          <a:srcRect t="5586" b="5586"/>
          <a:stretch/>
        </p:blipFill>
        <p:spPr>
          <a:xfrm>
            <a:off x="1049992" y="1828803"/>
            <a:ext cx="7556126" cy="6004752"/>
          </a:xfrm>
          <a:prstGeom prst="rect">
            <a:avLst/>
          </a:prstGeom>
          <a:noFill/>
          <a:ln>
            <a:noFill/>
          </a:ln>
        </p:spPr>
      </p:pic>
      <p:pic>
        <p:nvPicPr>
          <p:cNvPr id="847" name="Google Shape;847;p18"/>
          <p:cNvPicPr preferRelativeResize="0"/>
          <p:nvPr/>
        </p:nvPicPr>
        <p:blipFill rotWithShape="1">
          <a:blip r:embed="rId4">
            <a:alphaModFix/>
          </a:blip>
          <a:srcRect/>
          <a:stretch/>
        </p:blipFill>
        <p:spPr>
          <a:xfrm>
            <a:off x="0" y="8956915"/>
            <a:ext cx="1330085" cy="1330085"/>
          </a:xfrm>
          <a:prstGeom prst="rect">
            <a:avLst/>
          </a:prstGeom>
          <a:noFill/>
          <a:ln>
            <a:noFill/>
          </a:ln>
        </p:spPr>
      </p:pic>
      <p:pic>
        <p:nvPicPr>
          <p:cNvPr id="848" name="Google Shape;848;p18"/>
          <p:cNvPicPr preferRelativeResize="0"/>
          <p:nvPr/>
        </p:nvPicPr>
        <p:blipFill rotWithShape="1">
          <a:blip r:embed="rId4">
            <a:alphaModFix/>
          </a:blip>
          <a:srcRect/>
          <a:stretch/>
        </p:blipFill>
        <p:spPr>
          <a:xfrm rot="10800000">
            <a:off x="16957915" y="0"/>
            <a:ext cx="1330085" cy="1330085"/>
          </a:xfrm>
          <a:prstGeom prst="rect">
            <a:avLst/>
          </a:prstGeom>
          <a:noFill/>
          <a:ln>
            <a:noFill/>
          </a:ln>
        </p:spPr>
      </p:pic>
      <p:sp>
        <p:nvSpPr>
          <p:cNvPr id="849" name="Google Shape;849;p18"/>
          <p:cNvSpPr txBox="1"/>
          <p:nvPr/>
        </p:nvSpPr>
        <p:spPr>
          <a:xfrm>
            <a:off x="1028700" y="7827612"/>
            <a:ext cx="7577417" cy="861774"/>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FFCB0F"/>
              </a:buClr>
              <a:buSzPts val="4800"/>
              <a:buFont typeface="Arial"/>
              <a:buNone/>
              <a:tabLst/>
              <a:defRPr/>
            </a:pPr>
            <a:r>
              <a:rPr kumimoji="0" lang="en-US" sz="2800" b="1" i="0" u="none" strike="noStrike" kern="0" cap="none" spc="0" normalizeH="0" baseline="0" noProof="0" dirty="0">
                <a:ln>
                  <a:noFill/>
                </a:ln>
                <a:solidFill>
                  <a:srgbClr val="FFCB0F"/>
                </a:solidFill>
                <a:effectLst/>
                <a:uLnTx/>
                <a:uFillTx/>
                <a:latin typeface="Montserrat SemiBold"/>
                <a:ea typeface="Montserrat SemiBold"/>
                <a:cs typeface="Montserrat SemiBold"/>
                <a:sym typeface="Montserrat SemiBold"/>
              </a:rPr>
              <a:t>More long term mission partners from UK churches</a:t>
            </a:r>
            <a:endParaRPr kumimoji="0" sz="2800" b="0" i="0" u="none" strike="noStrike" kern="0" cap="none" spc="0" normalizeH="0" baseline="0" noProof="0" dirty="0">
              <a:ln>
                <a:noFill/>
              </a:ln>
              <a:solidFill>
                <a:srgbClr val="000000"/>
              </a:solidFill>
              <a:effectLst/>
              <a:uLnTx/>
              <a:uFillTx/>
              <a:latin typeface="Arial"/>
              <a:cs typeface="Arial"/>
              <a:sym typeface="Arial"/>
            </a:endParaRPr>
          </a:p>
        </p:txBody>
      </p:sp>
      <p:sp>
        <p:nvSpPr>
          <p:cNvPr id="2" name="Google Shape;859;p19">
            <a:extLst>
              <a:ext uri="{FF2B5EF4-FFF2-40B4-BE49-F238E27FC236}">
                <a16:creationId xmlns:a16="http://schemas.microsoft.com/office/drawing/2014/main" id="{92252D36-35EB-81F0-6E39-4D253BB4E534}"/>
              </a:ext>
            </a:extLst>
          </p:cNvPr>
          <p:cNvSpPr txBox="1"/>
          <p:nvPr/>
        </p:nvSpPr>
        <p:spPr>
          <a:xfrm>
            <a:off x="9742394" y="7827612"/>
            <a:ext cx="7577417" cy="861774"/>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FFCB0F"/>
              </a:buClr>
              <a:buSzPts val="4800"/>
              <a:buFont typeface="Arial"/>
              <a:buNone/>
              <a:tabLst/>
              <a:defRPr/>
            </a:pPr>
            <a:r>
              <a:rPr kumimoji="0" lang="en-US" sz="2800" b="1" i="0" u="none" strike="noStrike" kern="0" cap="none" spc="0" normalizeH="0" baseline="0" noProof="0" dirty="0">
                <a:ln>
                  <a:noFill/>
                </a:ln>
                <a:solidFill>
                  <a:srgbClr val="FFCB0F"/>
                </a:solidFill>
                <a:effectLst/>
                <a:uLnTx/>
                <a:uFillTx/>
                <a:latin typeface="Montserrat SemiBold"/>
                <a:ea typeface="Montserrat SemiBold"/>
                <a:cs typeface="Montserrat SemiBold"/>
                <a:sym typeface="Montserrat SemiBold"/>
              </a:rPr>
              <a:t>Supporting majority world mission sending</a:t>
            </a:r>
          </a:p>
        </p:txBody>
      </p:sp>
      <p:pic>
        <p:nvPicPr>
          <p:cNvPr id="3" name="Google Shape;856;p19">
            <a:extLst>
              <a:ext uri="{FF2B5EF4-FFF2-40B4-BE49-F238E27FC236}">
                <a16:creationId xmlns:a16="http://schemas.microsoft.com/office/drawing/2014/main" id="{3AAAC663-0180-E206-4C91-3320282F6FC3}"/>
              </a:ext>
            </a:extLst>
          </p:cNvPr>
          <p:cNvPicPr preferRelativeResize="0"/>
          <p:nvPr/>
        </p:nvPicPr>
        <p:blipFill rotWithShape="1">
          <a:blip r:embed="rId5"/>
          <a:srcRect t="3384" b="3384"/>
          <a:stretch/>
        </p:blipFill>
        <p:spPr>
          <a:xfrm>
            <a:off x="9681884" y="1828802"/>
            <a:ext cx="7761992" cy="6004752"/>
          </a:xfrm>
          <a:prstGeom prst="rect">
            <a:avLst/>
          </a:prstGeom>
          <a:noFill/>
          <a:ln>
            <a:noFill/>
          </a:ln>
        </p:spPr>
      </p:pic>
      <p:sp>
        <p:nvSpPr>
          <p:cNvPr id="4" name="Google Shape;849;p18">
            <a:extLst>
              <a:ext uri="{FF2B5EF4-FFF2-40B4-BE49-F238E27FC236}">
                <a16:creationId xmlns:a16="http://schemas.microsoft.com/office/drawing/2014/main" id="{D1AD70B5-B57C-1B23-B54D-736BB40FB192}"/>
              </a:ext>
            </a:extLst>
          </p:cNvPr>
          <p:cNvSpPr txBox="1"/>
          <p:nvPr/>
        </p:nvSpPr>
        <p:spPr>
          <a:xfrm>
            <a:off x="1102928" y="7356544"/>
            <a:ext cx="7450254" cy="369332"/>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FFCB0F"/>
              </a:buClr>
              <a:buSzPts val="4800"/>
              <a:buFont typeface="Arial"/>
              <a:buNone/>
              <a:tabLst/>
              <a:defRPr/>
            </a:pPr>
            <a:r>
              <a:rPr kumimoji="0" lang="en-US" sz="2400" b="1" i="0" u="none" strike="noStrike" kern="0" cap="none" spc="0" normalizeH="0" baseline="0" noProof="0" dirty="0">
                <a:ln>
                  <a:noFill/>
                </a:ln>
                <a:solidFill>
                  <a:srgbClr val="FFFFFF"/>
                </a:solidFill>
                <a:effectLst/>
                <a:uLnTx/>
                <a:uFillTx/>
                <a:latin typeface="Montserrat SemiBold"/>
                <a:cs typeface="Arial"/>
                <a:sym typeface="Montserrat SemiBold"/>
              </a:rPr>
              <a:t>(including diaspora churches)</a:t>
            </a:r>
            <a:endParaRPr kumimoji="0" sz="2400" b="0" i="0" u="none" strike="noStrike" kern="0" cap="none" spc="0" normalizeH="0" baseline="0" noProof="0" dirty="0">
              <a:ln>
                <a:noFill/>
              </a:ln>
              <a:solidFill>
                <a:srgbClr val="FFFFFF"/>
              </a:solidFill>
              <a:effectLst/>
              <a:uLnTx/>
              <a:uFillTx/>
              <a:latin typeface="Arial"/>
              <a:cs typeface="Arial"/>
              <a:sym typeface="Arial"/>
            </a:endParaRPr>
          </a:p>
        </p:txBody>
      </p:sp>
      <p:sp>
        <p:nvSpPr>
          <p:cNvPr id="5" name="Google Shape;1137;p367">
            <a:extLst>
              <a:ext uri="{FF2B5EF4-FFF2-40B4-BE49-F238E27FC236}">
                <a16:creationId xmlns:a16="http://schemas.microsoft.com/office/drawing/2014/main" id="{1A17CAED-C9EF-E041-5C87-419840D508EB}"/>
              </a:ext>
            </a:extLst>
          </p:cNvPr>
          <p:cNvSpPr txBox="1"/>
          <p:nvPr/>
        </p:nvSpPr>
        <p:spPr>
          <a:xfrm>
            <a:off x="1028700" y="942975"/>
            <a:ext cx="16721418" cy="88639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FFCB0F"/>
              </a:buClr>
              <a:buSzPts val="8000"/>
              <a:buFont typeface="Montserrat SemiBold"/>
              <a:buNone/>
              <a:tabLst/>
              <a:defRPr/>
            </a:pPr>
            <a:r>
              <a:rPr kumimoji="0" lang="en-US" sz="4800" b="1" i="0" u="none" strike="noStrike" kern="0" cap="none" spc="0" normalizeH="0" baseline="0" noProof="0" dirty="0">
                <a:ln>
                  <a:noFill/>
                </a:ln>
                <a:solidFill>
                  <a:srgbClr val="FFCB0F"/>
                </a:solidFill>
                <a:effectLst/>
                <a:uLnTx/>
                <a:uFillTx/>
                <a:latin typeface="Montserrat SemiBold"/>
                <a:ea typeface="Montserrat SemiBold"/>
                <a:cs typeface="Montserrat SemiBold"/>
                <a:sym typeface="Montserrat SemiBold"/>
              </a:rPr>
              <a:t>What can be done?	</a:t>
            </a:r>
            <a:r>
              <a:rPr kumimoji="0" lang="en-US" sz="4000" b="1" i="1" u="none" strike="noStrike" kern="0" cap="none" spc="0" normalizeH="0" baseline="0" noProof="0" dirty="0">
                <a:ln>
                  <a:noFill/>
                </a:ln>
                <a:solidFill>
                  <a:srgbClr val="FFFFFF"/>
                </a:solidFill>
                <a:effectLst/>
                <a:uLnTx/>
                <a:uFillTx/>
                <a:latin typeface="Montserrat SemiBold"/>
                <a:ea typeface="Montserrat SemiBold"/>
                <a:cs typeface="Montserrat SemiBold"/>
                <a:sym typeface="Montserrat SemiBold"/>
              </a:rPr>
              <a:t>Pray</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6" name="Google Shape;688;p1">
            <a:extLst>
              <a:ext uri="{FF2B5EF4-FFF2-40B4-BE49-F238E27FC236}">
                <a16:creationId xmlns:a16="http://schemas.microsoft.com/office/drawing/2014/main" id="{671C17B1-967D-6ADD-7ED3-CAC6F7313BE3}"/>
              </a:ext>
            </a:extLst>
          </p:cNvPr>
          <p:cNvPicPr preferRelativeResize="0">
            <a:picLocks noChangeAspect="1"/>
          </p:cNvPicPr>
          <p:nvPr/>
        </p:nvPicPr>
        <p:blipFill rotWithShape="1">
          <a:blip r:embed="rId6">
            <a:alphaModFix/>
          </a:blip>
          <a:srcRect/>
          <a:stretch/>
        </p:blipFill>
        <p:spPr>
          <a:xfrm>
            <a:off x="398694" y="8395093"/>
            <a:ext cx="2879448" cy="1439724"/>
          </a:xfrm>
          <a:prstGeom prst="rect">
            <a:avLst/>
          </a:prstGeom>
          <a:noFill/>
          <a:ln>
            <a:noFill/>
          </a:ln>
        </p:spPr>
      </p:pic>
    </p:spTree>
    <p:extLst>
      <p:ext uri="{BB962C8B-B14F-4D97-AF65-F5344CB8AC3E}">
        <p14:creationId xmlns:p14="http://schemas.microsoft.com/office/powerpoint/2010/main" val="2175367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1133"/>
        <p:cNvGrpSpPr/>
        <p:nvPr/>
      </p:nvGrpSpPr>
      <p:grpSpPr>
        <a:xfrm>
          <a:off x="0" y="0"/>
          <a:ext cx="0" cy="0"/>
          <a:chOff x="0" y="0"/>
          <a:chExt cx="0" cy="0"/>
        </a:xfrm>
      </p:grpSpPr>
      <p:pic>
        <p:nvPicPr>
          <p:cNvPr id="1135" name="Google Shape;1135;p367"/>
          <p:cNvPicPr preferRelativeResize="0"/>
          <p:nvPr/>
        </p:nvPicPr>
        <p:blipFill rotWithShape="1">
          <a:blip r:embed="rId3">
            <a:alphaModFix/>
          </a:blip>
          <a:srcRect/>
          <a:stretch/>
        </p:blipFill>
        <p:spPr>
          <a:xfrm>
            <a:off x="0" y="8956915"/>
            <a:ext cx="1330085" cy="1330085"/>
          </a:xfrm>
          <a:prstGeom prst="rect">
            <a:avLst/>
          </a:prstGeom>
          <a:noFill/>
          <a:ln>
            <a:noFill/>
          </a:ln>
        </p:spPr>
      </p:pic>
      <p:pic>
        <p:nvPicPr>
          <p:cNvPr id="1136" name="Google Shape;1136;p367"/>
          <p:cNvPicPr preferRelativeResize="0"/>
          <p:nvPr/>
        </p:nvPicPr>
        <p:blipFill rotWithShape="1">
          <a:blip r:embed="rId3">
            <a:alphaModFix/>
          </a:blip>
          <a:srcRect/>
          <a:stretch/>
        </p:blipFill>
        <p:spPr>
          <a:xfrm rot="10800000">
            <a:off x="16957915" y="0"/>
            <a:ext cx="1330085" cy="1330085"/>
          </a:xfrm>
          <a:prstGeom prst="rect">
            <a:avLst/>
          </a:prstGeom>
          <a:noFill/>
          <a:ln>
            <a:noFill/>
          </a:ln>
        </p:spPr>
      </p:pic>
      <p:sp>
        <p:nvSpPr>
          <p:cNvPr id="1137" name="Google Shape;1137;p367"/>
          <p:cNvSpPr txBox="1"/>
          <p:nvPr/>
        </p:nvSpPr>
        <p:spPr>
          <a:xfrm>
            <a:off x="1028700" y="942975"/>
            <a:ext cx="16721418" cy="88639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FFCB0F"/>
              </a:buClr>
              <a:buSzPts val="8000"/>
              <a:buFont typeface="Montserrat SemiBold"/>
              <a:buNone/>
              <a:tabLst/>
              <a:defRPr/>
            </a:pPr>
            <a:r>
              <a:rPr kumimoji="0" lang="en-US" sz="4800" b="1" i="0" u="none" strike="noStrike" kern="0" cap="none" spc="0" normalizeH="0" baseline="0" noProof="0" dirty="0">
                <a:ln>
                  <a:noFill/>
                </a:ln>
                <a:solidFill>
                  <a:srgbClr val="FFCB0F"/>
                </a:solidFill>
                <a:effectLst/>
                <a:uLnTx/>
                <a:uFillTx/>
                <a:latin typeface="Montserrat SemiBold"/>
                <a:ea typeface="Montserrat SemiBold"/>
                <a:cs typeface="Montserrat SemiBold"/>
                <a:sym typeface="Montserrat SemiBold"/>
              </a:rPr>
              <a:t>What can be done?	</a:t>
            </a:r>
            <a:r>
              <a:rPr kumimoji="0" lang="en-US" sz="4000" b="1" i="1" u="none" strike="noStrike" kern="0" cap="none" spc="0" normalizeH="0" baseline="0" noProof="0" dirty="0">
                <a:ln>
                  <a:noFill/>
                </a:ln>
                <a:solidFill>
                  <a:srgbClr val="FFFFFF"/>
                </a:solidFill>
                <a:effectLst/>
                <a:uLnTx/>
                <a:uFillTx/>
                <a:latin typeface="Montserrat SemiBold"/>
                <a:ea typeface="Montserrat SemiBold"/>
                <a:cs typeface="Montserrat SemiBold"/>
                <a:sym typeface="Montserrat SemiBold"/>
              </a:rPr>
              <a:t>Pray</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026" name="Picture 2">
            <a:extLst>
              <a:ext uri="{FF2B5EF4-FFF2-40B4-BE49-F238E27FC236}">
                <a16:creationId xmlns:a16="http://schemas.microsoft.com/office/drawing/2014/main" id="{A45A57BE-2CE6-C137-6640-E379D1F85F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093" y="1829372"/>
            <a:ext cx="9699813" cy="7569218"/>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688;p1">
            <a:extLst>
              <a:ext uri="{FF2B5EF4-FFF2-40B4-BE49-F238E27FC236}">
                <a16:creationId xmlns:a16="http://schemas.microsoft.com/office/drawing/2014/main" id="{4E8170F5-2BD7-AAA3-26C6-6D87E4B08A6A}"/>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spTree>
    <p:extLst>
      <p:ext uri="{BB962C8B-B14F-4D97-AF65-F5344CB8AC3E}">
        <p14:creationId xmlns:p14="http://schemas.microsoft.com/office/powerpoint/2010/main" val="3740605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1133"/>
        <p:cNvGrpSpPr/>
        <p:nvPr/>
      </p:nvGrpSpPr>
      <p:grpSpPr>
        <a:xfrm>
          <a:off x="0" y="0"/>
          <a:ext cx="0" cy="0"/>
          <a:chOff x="0" y="0"/>
          <a:chExt cx="0" cy="0"/>
        </a:xfrm>
      </p:grpSpPr>
      <p:pic>
        <p:nvPicPr>
          <p:cNvPr id="1134" name="Google Shape;1134;p367"/>
          <p:cNvPicPr preferRelativeResize="0"/>
          <p:nvPr/>
        </p:nvPicPr>
        <p:blipFill rotWithShape="1">
          <a:blip r:embed="rId3">
            <a:alphaModFix/>
          </a:blip>
          <a:srcRect t="8036" b="17684"/>
          <a:stretch/>
        </p:blipFill>
        <p:spPr>
          <a:xfrm>
            <a:off x="1028700" y="2145179"/>
            <a:ext cx="16436467" cy="7016057"/>
          </a:xfrm>
          <a:prstGeom prst="rect">
            <a:avLst/>
          </a:prstGeom>
          <a:noFill/>
          <a:ln>
            <a:noFill/>
          </a:ln>
        </p:spPr>
      </p:pic>
      <p:pic>
        <p:nvPicPr>
          <p:cNvPr id="1135" name="Google Shape;1135;p367"/>
          <p:cNvPicPr preferRelativeResize="0"/>
          <p:nvPr/>
        </p:nvPicPr>
        <p:blipFill rotWithShape="1">
          <a:blip r:embed="rId4">
            <a:alphaModFix/>
          </a:blip>
          <a:srcRect/>
          <a:stretch/>
        </p:blipFill>
        <p:spPr>
          <a:xfrm>
            <a:off x="0" y="8956915"/>
            <a:ext cx="1330085" cy="1330085"/>
          </a:xfrm>
          <a:prstGeom prst="rect">
            <a:avLst/>
          </a:prstGeom>
          <a:noFill/>
          <a:ln>
            <a:noFill/>
          </a:ln>
        </p:spPr>
      </p:pic>
      <p:pic>
        <p:nvPicPr>
          <p:cNvPr id="1136" name="Google Shape;1136;p367"/>
          <p:cNvPicPr preferRelativeResize="0"/>
          <p:nvPr/>
        </p:nvPicPr>
        <p:blipFill rotWithShape="1">
          <a:blip r:embed="rId4">
            <a:alphaModFix/>
          </a:blip>
          <a:srcRect/>
          <a:stretch/>
        </p:blipFill>
        <p:spPr>
          <a:xfrm rot="10800000">
            <a:off x="16957915" y="0"/>
            <a:ext cx="1330085" cy="1330085"/>
          </a:xfrm>
          <a:prstGeom prst="rect">
            <a:avLst/>
          </a:prstGeom>
          <a:noFill/>
          <a:ln>
            <a:noFill/>
          </a:ln>
        </p:spPr>
      </p:pic>
      <p:sp>
        <p:nvSpPr>
          <p:cNvPr id="1137" name="Google Shape;1137;p367"/>
          <p:cNvSpPr txBox="1"/>
          <p:nvPr/>
        </p:nvSpPr>
        <p:spPr>
          <a:xfrm>
            <a:off x="1028700" y="942975"/>
            <a:ext cx="16721418" cy="88639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FFCB0F"/>
              </a:buClr>
              <a:buSzPts val="8000"/>
              <a:buFont typeface="Montserrat SemiBold"/>
              <a:buNone/>
              <a:tabLst/>
              <a:defRPr/>
            </a:pPr>
            <a:r>
              <a:rPr kumimoji="0" lang="en-US" sz="4800" b="1" i="0" u="none" strike="noStrike" kern="0" cap="none" spc="0" normalizeH="0" baseline="0" noProof="0">
                <a:ln>
                  <a:noFill/>
                </a:ln>
                <a:solidFill>
                  <a:srgbClr val="FFCB0F"/>
                </a:solidFill>
                <a:effectLst/>
                <a:uLnTx/>
                <a:uFillTx/>
                <a:latin typeface="Montserrat SemiBold"/>
                <a:ea typeface="Montserrat SemiBold"/>
                <a:cs typeface="Montserrat SemiBold"/>
                <a:sym typeface="Montserrat SemiBold"/>
              </a:rPr>
              <a:t>What can be done?	</a:t>
            </a:r>
            <a:r>
              <a:rPr kumimoji="0" lang="en-US" sz="4000" b="1" i="1" u="none" strike="noStrike" kern="0" cap="none" spc="0" normalizeH="0" baseline="0" noProof="0">
                <a:ln>
                  <a:noFill/>
                </a:ln>
                <a:solidFill>
                  <a:srgbClr val="FFFFFF"/>
                </a:solidFill>
                <a:effectLst/>
                <a:uLnTx/>
                <a:uFillTx/>
                <a:latin typeface="Montserrat SemiBold"/>
                <a:ea typeface="Montserrat SemiBold"/>
                <a:cs typeface="Montserrat SemiBold"/>
                <a:sym typeface="Montserrat SemiBold"/>
              </a:rPr>
              <a:t>Preach, teach, inform and enthuse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138" name="Google Shape;1138;p367" descr="A picture containing text, clipart&#10;&#10;Description automatically generated"/>
          <p:cNvPicPr preferRelativeResize="0"/>
          <p:nvPr/>
        </p:nvPicPr>
        <p:blipFill rotWithShape="1">
          <a:blip r:embed="rId5">
            <a:alphaModFix/>
          </a:blip>
          <a:srcRect/>
          <a:stretch/>
        </p:blipFill>
        <p:spPr>
          <a:xfrm>
            <a:off x="15278100" y="8270030"/>
            <a:ext cx="1981200" cy="686885"/>
          </a:xfrm>
          <a:prstGeom prst="rect">
            <a:avLst/>
          </a:prstGeom>
          <a:noFill/>
          <a:ln>
            <a:noFill/>
          </a:ln>
        </p:spPr>
      </p:pic>
      <p:sp>
        <p:nvSpPr>
          <p:cNvPr id="1139" name="Google Shape;1139;p367"/>
          <p:cNvSpPr txBox="1"/>
          <p:nvPr/>
        </p:nvSpPr>
        <p:spPr>
          <a:xfrm>
            <a:off x="1028700" y="8791945"/>
            <a:ext cx="5832048"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FFFFFF"/>
                </a:solidFill>
                <a:effectLst/>
                <a:uLnTx/>
                <a:uFillTx/>
                <a:latin typeface="Montserrat"/>
                <a:ea typeface="Montserrat"/>
                <a:cs typeface="Montserrat"/>
                <a:sym typeface="Montserrat"/>
              </a:rPr>
              <a:t>Photo by  Tim Wildsmith on Unsplash</a:t>
            </a:r>
            <a:endParaRPr kumimoji="0" sz="1800" b="0" i="0" u="none" strike="noStrike" kern="0" cap="none" spc="0" normalizeH="0" baseline="0" noProof="0">
              <a:ln>
                <a:noFill/>
              </a:ln>
              <a:solidFill>
                <a:srgbClr val="FFFFFF"/>
              </a:solidFill>
              <a:effectLst/>
              <a:uLnTx/>
              <a:uFillTx/>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1144"/>
        <p:cNvGrpSpPr/>
        <p:nvPr/>
      </p:nvGrpSpPr>
      <p:grpSpPr>
        <a:xfrm>
          <a:off x="0" y="0"/>
          <a:ext cx="0" cy="0"/>
          <a:chOff x="0" y="0"/>
          <a:chExt cx="0" cy="0"/>
        </a:xfrm>
      </p:grpSpPr>
      <p:pic>
        <p:nvPicPr>
          <p:cNvPr id="1145" name="Google Shape;1145;p368"/>
          <p:cNvPicPr preferRelativeResize="0"/>
          <p:nvPr/>
        </p:nvPicPr>
        <p:blipFill rotWithShape="1">
          <a:blip r:embed="rId3">
            <a:alphaModFix/>
          </a:blip>
          <a:srcRect t="3091" b="3090"/>
          <a:stretch/>
        </p:blipFill>
        <p:spPr>
          <a:xfrm>
            <a:off x="1028700" y="2145179"/>
            <a:ext cx="16436467" cy="7016057"/>
          </a:xfrm>
          <a:prstGeom prst="rect">
            <a:avLst/>
          </a:prstGeom>
          <a:noFill/>
          <a:ln>
            <a:noFill/>
          </a:ln>
        </p:spPr>
      </p:pic>
      <p:pic>
        <p:nvPicPr>
          <p:cNvPr id="1146" name="Google Shape;1146;p368"/>
          <p:cNvPicPr preferRelativeResize="0"/>
          <p:nvPr/>
        </p:nvPicPr>
        <p:blipFill rotWithShape="1">
          <a:blip r:embed="rId4">
            <a:alphaModFix/>
          </a:blip>
          <a:srcRect/>
          <a:stretch/>
        </p:blipFill>
        <p:spPr>
          <a:xfrm>
            <a:off x="0" y="8956915"/>
            <a:ext cx="1330085" cy="1330085"/>
          </a:xfrm>
          <a:prstGeom prst="rect">
            <a:avLst/>
          </a:prstGeom>
          <a:noFill/>
          <a:ln>
            <a:noFill/>
          </a:ln>
        </p:spPr>
      </p:pic>
      <p:pic>
        <p:nvPicPr>
          <p:cNvPr id="1147" name="Google Shape;1147;p368"/>
          <p:cNvPicPr preferRelativeResize="0"/>
          <p:nvPr/>
        </p:nvPicPr>
        <p:blipFill rotWithShape="1">
          <a:blip r:embed="rId4">
            <a:alphaModFix/>
          </a:blip>
          <a:srcRect/>
          <a:stretch/>
        </p:blipFill>
        <p:spPr>
          <a:xfrm rot="10800000">
            <a:off x="16957915" y="0"/>
            <a:ext cx="1330085" cy="1330085"/>
          </a:xfrm>
          <a:prstGeom prst="rect">
            <a:avLst/>
          </a:prstGeom>
          <a:noFill/>
          <a:ln>
            <a:noFill/>
          </a:ln>
        </p:spPr>
      </p:pic>
      <p:sp>
        <p:nvSpPr>
          <p:cNvPr id="1148" name="Google Shape;1148;p368"/>
          <p:cNvSpPr txBox="1"/>
          <p:nvPr/>
        </p:nvSpPr>
        <p:spPr>
          <a:xfrm>
            <a:off x="1028700" y="942975"/>
            <a:ext cx="16577982" cy="8863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800" b="1" i="0" u="none" strike="noStrike" cap="none">
                <a:solidFill>
                  <a:srgbClr val="FFCB0F"/>
                </a:solidFill>
                <a:latin typeface="Montserrat SemiBold"/>
                <a:ea typeface="Montserrat SemiBold"/>
                <a:cs typeface="Montserrat SemiBold"/>
                <a:sym typeface="Montserrat SemiBold"/>
              </a:rPr>
              <a:t>What can be done?	</a:t>
            </a:r>
            <a:r>
              <a:rPr lang="en-US" sz="4000" b="1" i="1" u="none" strike="noStrike" cap="none">
                <a:solidFill>
                  <a:srgbClr val="FFFFFF"/>
                </a:solidFill>
                <a:latin typeface="Montserrat SemiBold"/>
                <a:ea typeface="Montserrat SemiBold"/>
                <a:cs typeface="Montserrat SemiBold"/>
                <a:sym typeface="Montserrat SemiBold"/>
              </a:rPr>
              <a:t>Be aware of global realities</a:t>
            </a:r>
            <a:endParaRPr/>
          </a:p>
        </p:txBody>
      </p:sp>
      <p:pic>
        <p:nvPicPr>
          <p:cNvPr id="2" name="Google Shape;688;p1">
            <a:extLst>
              <a:ext uri="{FF2B5EF4-FFF2-40B4-BE49-F238E27FC236}">
                <a16:creationId xmlns:a16="http://schemas.microsoft.com/office/drawing/2014/main" id="{08BC7A12-C00C-D4CD-9FA6-70F30BEDB8FE}"/>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1154"/>
        <p:cNvGrpSpPr/>
        <p:nvPr/>
      </p:nvGrpSpPr>
      <p:grpSpPr>
        <a:xfrm>
          <a:off x="0" y="0"/>
          <a:ext cx="0" cy="0"/>
          <a:chOff x="0" y="0"/>
          <a:chExt cx="0" cy="0"/>
        </a:xfrm>
      </p:grpSpPr>
      <p:pic>
        <p:nvPicPr>
          <p:cNvPr id="1155" name="Google Shape;1155;p369"/>
          <p:cNvPicPr preferRelativeResize="0"/>
          <p:nvPr/>
        </p:nvPicPr>
        <p:blipFill rotWithShape="1">
          <a:blip r:embed="rId3">
            <a:alphaModFix/>
          </a:blip>
          <a:srcRect t="17545" b="14049"/>
          <a:stretch/>
        </p:blipFill>
        <p:spPr>
          <a:xfrm>
            <a:off x="1028700" y="2145179"/>
            <a:ext cx="16436467" cy="7016057"/>
          </a:xfrm>
          <a:prstGeom prst="rect">
            <a:avLst/>
          </a:prstGeom>
          <a:noFill/>
          <a:ln>
            <a:noFill/>
          </a:ln>
        </p:spPr>
      </p:pic>
      <p:pic>
        <p:nvPicPr>
          <p:cNvPr id="1156" name="Google Shape;1156;p369"/>
          <p:cNvPicPr preferRelativeResize="0"/>
          <p:nvPr/>
        </p:nvPicPr>
        <p:blipFill rotWithShape="1">
          <a:blip r:embed="rId4">
            <a:alphaModFix/>
          </a:blip>
          <a:srcRect/>
          <a:stretch/>
        </p:blipFill>
        <p:spPr>
          <a:xfrm>
            <a:off x="0" y="8956915"/>
            <a:ext cx="1330085" cy="1330085"/>
          </a:xfrm>
          <a:prstGeom prst="rect">
            <a:avLst/>
          </a:prstGeom>
          <a:noFill/>
          <a:ln>
            <a:noFill/>
          </a:ln>
        </p:spPr>
      </p:pic>
      <p:pic>
        <p:nvPicPr>
          <p:cNvPr id="1157" name="Google Shape;1157;p369"/>
          <p:cNvPicPr preferRelativeResize="0"/>
          <p:nvPr/>
        </p:nvPicPr>
        <p:blipFill rotWithShape="1">
          <a:blip r:embed="rId4">
            <a:alphaModFix/>
          </a:blip>
          <a:srcRect/>
          <a:stretch/>
        </p:blipFill>
        <p:spPr>
          <a:xfrm rot="10800000">
            <a:off x="16957915" y="0"/>
            <a:ext cx="1330085" cy="1330085"/>
          </a:xfrm>
          <a:prstGeom prst="rect">
            <a:avLst/>
          </a:prstGeom>
          <a:noFill/>
          <a:ln>
            <a:noFill/>
          </a:ln>
        </p:spPr>
      </p:pic>
      <p:sp>
        <p:nvSpPr>
          <p:cNvPr id="1158" name="Google Shape;1158;p369"/>
          <p:cNvSpPr txBox="1"/>
          <p:nvPr/>
        </p:nvSpPr>
        <p:spPr>
          <a:xfrm>
            <a:off x="1028700" y="942975"/>
            <a:ext cx="16577982" cy="8863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800" b="1" i="0" u="none" strike="noStrike" cap="none" dirty="0">
                <a:solidFill>
                  <a:srgbClr val="FFCB0F"/>
                </a:solidFill>
                <a:latin typeface="Montserrat SemiBold"/>
                <a:ea typeface="Montserrat SemiBold"/>
                <a:cs typeface="Montserrat SemiBold"/>
                <a:sym typeface="Montserrat SemiBold"/>
              </a:rPr>
              <a:t>What can be done?	</a:t>
            </a:r>
            <a:r>
              <a:rPr lang="en-US" sz="4000" b="1" i="1" u="none" strike="noStrike" cap="none" dirty="0">
                <a:solidFill>
                  <a:srgbClr val="FFFFFF"/>
                </a:solidFill>
                <a:latin typeface="Montserrat SemiBold"/>
                <a:ea typeface="Montserrat SemiBold"/>
                <a:cs typeface="Montserrat SemiBold"/>
                <a:sym typeface="Montserrat SemiBold"/>
              </a:rPr>
              <a:t>Be proactive to identify, train &amp; send …</a:t>
            </a:r>
            <a:endParaRPr dirty="0"/>
          </a:p>
        </p:txBody>
      </p:sp>
      <p:pic>
        <p:nvPicPr>
          <p:cNvPr id="2" name="Google Shape;688;p1">
            <a:extLst>
              <a:ext uri="{FF2B5EF4-FFF2-40B4-BE49-F238E27FC236}">
                <a16:creationId xmlns:a16="http://schemas.microsoft.com/office/drawing/2014/main" id="{E5E12347-1A95-F772-D810-C1B6CF94DDEA}"/>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1154"/>
        <p:cNvGrpSpPr/>
        <p:nvPr/>
      </p:nvGrpSpPr>
      <p:grpSpPr>
        <a:xfrm>
          <a:off x="0" y="0"/>
          <a:ext cx="0" cy="0"/>
          <a:chOff x="0" y="0"/>
          <a:chExt cx="0" cy="0"/>
        </a:xfrm>
      </p:grpSpPr>
      <p:pic>
        <p:nvPicPr>
          <p:cNvPr id="1155" name="Google Shape;1155;p369"/>
          <p:cNvPicPr preferRelativeResize="0"/>
          <p:nvPr/>
        </p:nvPicPr>
        <p:blipFill rotWithShape="1">
          <a:blip r:embed="rId3"/>
          <a:srcRect l="3146" r="3146"/>
          <a:stretch/>
        </p:blipFill>
        <p:spPr>
          <a:xfrm>
            <a:off x="1028700" y="2145179"/>
            <a:ext cx="16436467" cy="7016057"/>
          </a:xfrm>
          <a:prstGeom prst="rect">
            <a:avLst/>
          </a:prstGeom>
          <a:noFill/>
          <a:ln>
            <a:noFill/>
          </a:ln>
        </p:spPr>
      </p:pic>
      <p:pic>
        <p:nvPicPr>
          <p:cNvPr id="1156" name="Google Shape;1156;p369"/>
          <p:cNvPicPr preferRelativeResize="0"/>
          <p:nvPr/>
        </p:nvPicPr>
        <p:blipFill rotWithShape="1">
          <a:blip r:embed="rId4">
            <a:alphaModFix/>
          </a:blip>
          <a:srcRect/>
          <a:stretch/>
        </p:blipFill>
        <p:spPr>
          <a:xfrm>
            <a:off x="0" y="8956915"/>
            <a:ext cx="1330085" cy="1330085"/>
          </a:xfrm>
          <a:prstGeom prst="rect">
            <a:avLst/>
          </a:prstGeom>
          <a:noFill/>
          <a:ln>
            <a:noFill/>
          </a:ln>
        </p:spPr>
      </p:pic>
      <p:pic>
        <p:nvPicPr>
          <p:cNvPr id="1157" name="Google Shape;1157;p369"/>
          <p:cNvPicPr preferRelativeResize="0"/>
          <p:nvPr/>
        </p:nvPicPr>
        <p:blipFill rotWithShape="1">
          <a:blip r:embed="rId4">
            <a:alphaModFix/>
          </a:blip>
          <a:srcRect/>
          <a:stretch/>
        </p:blipFill>
        <p:spPr>
          <a:xfrm rot="10800000">
            <a:off x="16957915" y="0"/>
            <a:ext cx="1330085" cy="1330085"/>
          </a:xfrm>
          <a:prstGeom prst="rect">
            <a:avLst/>
          </a:prstGeom>
          <a:noFill/>
          <a:ln>
            <a:noFill/>
          </a:ln>
        </p:spPr>
      </p:pic>
      <p:sp>
        <p:nvSpPr>
          <p:cNvPr id="1158" name="Google Shape;1158;p369"/>
          <p:cNvSpPr txBox="1"/>
          <p:nvPr/>
        </p:nvSpPr>
        <p:spPr>
          <a:xfrm>
            <a:off x="1028700" y="942975"/>
            <a:ext cx="16577982" cy="88639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FFCB0F"/>
              </a:buClr>
              <a:buSzPts val="8000"/>
              <a:buFont typeface="Montserrat SemiBold"/>
              <a:buNone/>
              <a:tabLst/>
              <a:defRPr/>
            </a:pPr>
            <a:r>
              <a:rPr kumimoji="0" lang="en-US" sz="4800" b="1" i="0" u="none" strike="noStrike" kern="0" cap="none" spc="0" normalizeH="0" baseline="0" noProof="0" dirty="0">
                <a:ln>
                  <a:noFill/>
                </a:ln>
                <a:solidFill>
                  <a:srgbClr val="FFCB0F"/>
                </a:solidFill>
                <a:effectLst/>
                <a:uLnTx/>
                <a:uFillTx/>
                <a:latin typeface="Montserrat SemiBold"/>
                <a:ea typeface="Montserrat SemiBold"/>
                <a:cs typeface="Montserrat SemiBold"/>
                <a:sym typeface="Montserrat SemiBold"/>
              </a:rPr>
              <a:t>What can be done?	</a:t>
            </a:r>
            <a:r>
              <a:rPr kumimoji="0" lang="en-US" sz="4000" b="1" i="1" u="none" strike="noStrike" kern="0" cap="none" spc="0" normalizeH="0" baseline="0" noProof="0" dirty="0">
                <a:ln>
                  <a:noFill/>
                </a:ln>
                <a:solidFill>
                  <a:srgbClr val="FFFFFF"/>
                </a:solidFill>
                <a:effectLst/>
                <a:uLnTx/>
                <a:uFillTx/>
                <a:latin typeface="Montserrat SemiBold"/>
                <a:ea typeface="Montserrat SemiBold"/>
                <a:cs typeface="Montserrat SemiBold"/>
                <a:sym typeface="Montserrat SemiBold"/>
              </a:rPr>
              <a:t>… including </a:t>
            </a:r>
            <a:r>
              <a:rPr kumimoji="0" lang="en-US" sz="4000" b="1" i="1" u="none" strike="noStrike" kern="0" cap="none" spc="0" normalizeH="0" baseline="0" noProof="0">
                <a:ln>
                  <a:noFill/>
                </a:ln>
                <a:solidFill>
                  <a:srgbClr val="FFFFFF"/>
                </a:solidFill>
                <a:effectLst/>
                <a:uLnTx/>
                <a:uFillTx/>
                <a:latin typeface="Montserrat SemiBold"/>
                <a:ea typeface="Montserrat SemiBold"/>
                <a:cs typeface="Montserrat SemiBold"/>
                <a:sym typeface="Montserrat SemiBold"/>
              </a:rPr>
              <a:t>short-term mission trips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2" name="Google Shape;688;p1">
            <a:extLst>
              <a:ext uri="{FF2B5EF4-FFF2-40B4-BE49-F238E27FC236}">
                <a16:creationId xmlns:a16="http://schemas.microsoft.com/office/drawing/2014/main" id="{E5E12347-1A95-F772-D810-C1B6CF94DDEA}"/>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spTree>
    <p:extLst>
      <p:ext uri="{BB962C8B-B14F-4D97-AF65-F5344CB8AC3E}">
        <p14:creationId xmlns:p14="http://schemas.microsoft.com/office/powerpoint/2010/main" val="1741135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1154"/>
        <p:cNvGrpSpPr/>
        <p:nvPr/>
      </p:nvGrpSpPr>
      <p:grpSpPr>
        <a:xfrm>
          <a:off x="0" y="0"/>
          <a:ext cx="0" cy="0"/>
          <a:chOff x="0" y="0"/>
          <a:chExt cx="0" cy="0"/>
        </a:xfrm>
      </p:grpSpPr>
      <p:pic>
        <p:nvPicPr>
          <p:cNvPr id="1155" name="Google Shape;1155;p369"/>
          <p:cNvPicPr preferRelativeResize="0"/>
          <p:nvPr/>
        </p:nvPicPr>
        <p:blipFill rotWithShape="1">
          <a:blip r:embed="rId3"/>
          <a:srcRect t="15985" b="15985"/>
          <a:stretch/>
        </p:blipFill>
        <p:spPr>
          <a:xfrm>
            <a:off x="1028700" y="2145179"/>
            <a:ext cx="16436467" cy="7016057"/>
          </a:xfrm>
          <a:prstGeom prst="rect">
            <a:avLst/>
          </a:prstGeom>
          <a:noFill/>
          <a:ln>
            <a:noFill/>
          </a:ln>
        </p:spPr>
      </p:pic>
      <p:pic>
        <p:nvPicPr>
          <p:cNvPr id="1156" name="Google Shape;1156;p369"/>
          <p:cNvPicPr preferRelativeResize="0"/>
          <p:nvPr/>
        </p:nvPicPr>
        <p:blipFill rotWithShape="1">
          <a:blip r:embed="rId4">
            <a:alphaModFix/>
          </a:blip>
          <a:srcRect/>
          <a:stretch/>
        </p:blipFill>
        <p:spPr>
          <a:xfrm>
            <a:off x="0" y="8956915"/>
            <a:ext cx="1330085" cy="1330085"/>
          </a:xfrm>
          <a:prstGeom prst="rect">
            <a:avLst/>
          </a:prstGeom>
          <a:noFill/>
          <a:ln>
            <a:noFill/>
          </a:ln>
        </p:spPr>
      </p:pic>
      <p:pic>
        <p:nvPicPr>
          <p:cNvPr id="1157" name="Google Shape;1157;p369"/>
          <p:cNvPicPr preferRelativeResize="0"/>
          <p:nvPr/>
        </p:nvPicPr>
        <p:blipFill rotWithShape="1">
          <a:blip r:embed="rId4">
            <a:alphaModFix/>
          </a:blip>
          <a:srcRect/>
          <a:stretch/>
        </p:blipFill>
        <p:spPr>
          <a:xfrm rot="10800000">
            <a:off x="16957915" y="0"/>
            <a:ext cx="1330085" cy="1330085"/>
          </a:xfrm>
          <a:prstGeom prst="rect">
            <a:avLst/>
          </a:prstGeom>
          <a:noFill/>
          <a:ln>
            <a:noFill/>
          </a:ln>
        </p:spPr>
      </p:pic>
      <p:sp>
        <p:nvSpPr>
          <p:cNvPr id="1158" name="Google Shape;1158;p369"/>
          <p:cNvSpPr txBox="1"/>
          <p:nvPr/>
        </p:nvSpPr>
        <p:spPr>
          <a:xfrm>
            <a:off x="1028700" y="942975"/>
            <a:ext cx="16577982" cy="88639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FFCB0F"/>
              </a:buClr>
              <a:buSzPts val="8000"/>
              <a:buFont typeface="Montserrat SemiBold"/>
              <a:buNone/>
              <a:tabLst/>
              <a:defRPr/>
            </a:pPr>
            <a:r>
              <a:rPr kumimoji="0" lang="en-US" sz="4800" b="1" i="0" u="none" strike="noStrike" kern="0" cap="none" spc="0" normalizeH="0" baseline="0" noProof="0" dirty="0">
                <a:ln>
                  <a:noFill/>
                </a:ln>
                <a:solidFill>
                  <a:srgbClr val="FFCB0F"/>
                </a:solidFill>
                <a:effectLst/>
                <a:uLnTx/>
                <a:uFillTx/>
                <a:latin typeface="Montserrat SemiBold"/>
                <a:ea typeface="Montserrat SemiBold"/>
                <a:cs typeface="Montserrat SemiBold"/>
                <a:sym typeface="Montserrat SemiBold"/>
              </a:rPr>
              <a:t>What can be done?	</a:t>
            </a:r>
            <a:r>
              <a:rPr kumimoji="0" lang="en-US" sz="4000" b="1" i="1" u="none" strike="noStrike" kern="0" cap="none" spc="0" normalizeH="0" baseline="0" noProof="0" dirty="0">
                <a:ln>
                  <a:noFill/>
                </a:ln>
                <a:solidFill>
                  <a:srgbClr val="FFFFFF"/>
                </a:solidFill>
                <a:effectLst/>
                <a:uLnTx/>
                <a:uFillTx/>
                <a:latin typeface="Montserrat SemiBold"/>
                <a:ea typeface="Montserrat SemiBold"/>
                <a:cs typeface="Montserrat SemiBold"/>
                <a:sym typeface="Montserrat SemiBold"/>
              </a:rPr>
              <a:t>‘Adopt’ a mission partner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2" name="Google Shape;688;p1">
            <a:extLst>
              <a:ext uri="{FF2B5EF4-FFF2-40B4-BE49-F238E27FC236}">
                <a16:creationId xmlns:a16="http://schemas.microsoft.com/office/drawing/2014/main" id="{C5A95A70-AA5C-6082-97D2-286021447183}"/>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spTree>
    <p:extLst>
      <p:ext uri="{BB962C8B-B14F-4D97-AF65-F5344CB8AC3E}">
        <p14:creationId xmlns:p14="http://schemas.microsoft.com/office/powerpoint/2010/main" val="775675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1164"/>
        <p:cNvGrpSpPr/>
        <p:nvPr/>
      </p:nvGrpSpPr>
      <p:grpSpPr>
        <a:xfrm>
          <a:off x="0" y="0"/>
          <a:ext cx="0" cy="0"/>
          <a:chOff x="0" y="0"/>
          <a:chExt cx="0" cy="0"/>
        </a:xfrm>
      </p:grpSpPr>
      <p:pic>
        <p:nvPicPr>
          <p:cNvPr id="1165" name="Google Shape;1165;p370"/>
          <p:cNvPicPr preferRelativeResize="0"/>
          <p:nvPr/>
        </p:nvPicPr>
        <p:blipFill rotWithShape="1">
          <a:blip r:embed="rId3">
            <a:alphaModFix/>
          </a:blip>
          <a:srcRect t="14472" b="38196"/>
          <a:stretch/>
        </p:blipFill>
        <p:spPr>
          <a:xfrm>
            <a:off x="1028700" y="2145179"/>
            <a:ext cx="16436467" cy="7016057"/>
          </a:xfrm>
          <a:prstGeom prst="rect">
            <a:avLst/>
          </a:prstGeom>
          <a:noFill/>
          <a:ln>
            <a:noFill/>
          </a:ln>
        </p:spPr>
      </p:pic>
      <p:pic>
        <p:nvPicPr>
          <p:cNvPr id="1166" name="Google Shape;1166;p370"/>
          <p:cNvPicPr preferRelativeResize="0"/>
          <p:nvPr/>
        </p:nvPicPr>
        <p:blipFill rotWithShape="1">
          <a:blip r:embed="rId4">
            <a:alphaModFix/>
          </a:blip>
          <a:srcRect/>
          <a:stretch/>
        </p:blipFill>
        <p:spPr>
          <a:xfrm>
            <a:off x="0" y="8956915"/>
            <a:ext cx="1330085" cy="1330085"/>
          </a:xfrm>
          <a:prstGeom prst="rect">
            <a:avLst/>
          </a:prstGeom>
          <a:noFill/>
          <a:ln>
            <a:noFill/>
          </a:ln>
        </p:spPr>
      </p:pic>
      <p:pic>
        <p:nvPicPr>
          <p:cNvPr id="1167" name="Google Shape;1167;p370"/>
          <p:cNvPicPr preferRelativeResize="0"/>
          <p:nvPr/>
        </p:nvPicPr>
        <p:blipFill rotWithShape="1">
          <a:blip r:embed="rId4">
            <a:alphaModFix/>
          </a:blip>
          <a:srcRect/>
          <a:stretch/>
        </p:blipFill>
        <p:spPr>
          <a:xfrm rot="10800000">
            <a:off x="16957915" y="0"/>
            <a:ext cx="1330085" cy="1330085"/>
          </a:xfrm>
          <a:prstGeom prst="rect">
            <a:avLst/>
          </a:prstGeom>
          <a:noFill/>
          <a:ln>
            <a:noFill/>
          </a:ln>
        </p:spPr>
      </p:pic>
      <p:sp>
        <p:nvSpPr>
          <p:cNvPr id="1168" name="Google Shape;1168;p370"/>
          <p:cNvSpPr txBox="1"/>
          <p:nvPr/>
        </p:nvSpPr>
        <p:spPr>
          <a:xfrm>
            <a:off x="1028700" y="942975"/>
            <a:ext cx="16955100" cy="7389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800" b="1" i="0" u="none" strike="noStrike" cap="none">
                <a:solidFill>
                  <a:srgbClr val="FFCB0F"/>
                </a:solidFill>
                <a:latin typeface="Montserrat SemiBold"/>
                <a:ea typeface="Montserrat SemiBold"/>
                <a:cs typeface="Montserrat SemiBold"/>
                <a:sym typeface="Montserrat SemiBold"/>
              </a:rPr>
              <a:t>What can be done?	</a:t>
            </a:r>
            <a:r>
              <a:rPr lang="en-US" sz="4000" b="1" i="1" u="none" strike="noStrike" cap="none">
                <a:solidFill>
                  <a:srgbClr val="FFFFFF"/>
                </a:solidFill>
                <a:latin typeface="Montserrat SemiBold"/>
                <a:ea typeface="Montserrat SemiBold"/>
                <a:cs typeface="Montserrat SemiBold"/>
                <a:sym typeface="Montserrat SemiBold"/>
              </a:rPr>
              <a:t>Learn from what is happening globally</a:t>
            </a:r>
            <a:endParaRPr sz="4000" b="1" i="1" u="none" strike="noStrike" cap="none">
              <a:solidFill>
                <a:srgbClr val="FFFFFF"/>
              </a:solidFill>
              <a:latin typeface="Montserrat SemiBold"/>
              <a:ea typeface="Montserrat SemiBold"/>
              <a:cs typeface="Montserrat SemiBold"/>
              <a:sym typeface="Montserrat SemiBold"/>
            </a:endParaRPr>
          </a:p>
        </p:txBody>
      </p:sp>
      <p:pic>
        <p:nvPicPr>
          <p:cNvPr id="2" name="Google Shape;688;p1">
            <a:extLst>
              <a:ext uri="{FF2B5EF4-FFF2-40B4-BE49-F238E27FC236}">
                <a16:creationId xmlns:a16="http://schemas.microsoft.com/office/drawing/2014/main" id="{7F721D98-8AD7-74C1-20E9-85CC0B7E66C6}"/>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1174"/>
        <p:cNvGrpSpPr/>
        <p:nvPr/>
      </p:nvGrpSpPr>
      <p:grpSpPr>
        <a:xfrm>
          <a:off x="0" y="0"/>
          <a:ext cx="0" cy="0"/>
          <a:chOff x="0" y="0"/>
          <a:chExt cx="0" cy="0"/>
        </a:xfrm>
      </p:grpSpPr>
      <p:pic>
        <p:nvPicPr>
          <p:cNvPr id="1175" name="Google Shape;1175;p371"/>
          <p:cNvPicPr preferRelativeResize="0"/>
          <p:nvPr/>
        </p:nvPicPr>
        <p:blipFill rotWithShape="1">
          <a:blip r:embed="rId3">
            <a:alphaModFix/>
          </a:blip>
          <a:srcRect t="6045" b="18069"/>
          <a:stretch/>
        </p:blipFill>
        <p:spPr>
          <a:xfrm>
            <a:off x="1028700" y="2145179"/>
            <a:ext cx="16436467" cy="7016057"/>
          </a:xfrm>
          <a:prstGeom prst="rect">
            <a:avLst/>
          </a:prstGeom>
          <a:noFill/>
          <a:ln>
            <a:noFill/>
          </a:ln>
        </p:spPr>
      </p:pic>
      <p:pic>
        <p:nvPicPr>
          <p:cNvPr id="1176" name="Google Shape;1176;p371"/>
          <p:cNvPicPr preferRelativeResize="0"/>
          <p:nvPr/>
        </p:nvPicPr>
        <p:blipFill rotWithShape="1">
          <a:blip r:embed="rId4">
            <a:alphaModFix/>
          </a:blip>
          <a:srcRect/>
          <a:stretch/>
        </p:blipFill>
        <p:spPr>
          <a:xfrm>
            <a:off x="0" y="8956915"/>
            <a:ext cx="1330085" cy="1330085"/>
          </a:xfrm>
          <a:prstGeom prst="rect">
            <a:avLst/>
          </a:prstGeom>
          <a:noFill/>
          <a:ln>
            <a:noFill/>
          </a:ln>
        </p:spPr>
      </p:pic>
      <p:pic>
        <p:nvPicPr>
          <p:cNvPr id="1177" name="Google Shape;1177;p371"/>
          <p:cNvPicPr preferRelativeResize="0"/>
          <p:nvPr/>
        </p:nvPicPr>
        <p:blipFill rotWithShape="1">
          <a:blip r:embed="rId4">
            <a:alphaModFix/>
          </a:blip>
          <a:srcRect/>
          <a:stretch/>
        </p:blipFill>
        <p:spPr>
          <a:xfrm rot="10800000">
            <a:off x="16957915" y="0"/>
            <a:ext cx="1330085" cy="1330085"/>
          </a:xfrm>
          <a:prstGeom prst="rect">
            <a:avLst/>
          </a:prstGeom>
          <a:noFill/>
          <a:ln>
            <a:noFill/>
          </a:ln>
        </p:spPr>
      </p:pic>
      <p:sp>
        <p:nvSpPr>
          <p:cNvPr id="1178" name="Google Shape;1178;p371"/>
          <p:cNvSpPr txBox="1"/>
          <p:nvPr/>
        </p:nvSpPr>
        <p:spPr>
          <a:xfrm>
            <a:off x="1028699" y="942975"/>
            <a:ext cx="16811065" cy="8863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800" b="1" i="0" u="none" strike="noStrike" cap="none">
                <a:solidFill>
                  <a:srgbClr val="FFCB0F"/>
                </a:solidFill>
                <a:latin typeface="Montserrat SemiBold"/>
                <a:ea typeface="Montserrat SemiBold"/>
                <a:cs typeface="Montserrat SemiBold"/>
                <a:sym typeface="Montserrat SemiBold"/>
              </a:rPr>
              <a:t>What can be done?	</a:t>
            </a:r>
            <a:r>
              <a:rPr lang="en-US" sz="4000" b="1" i="1" u="none" strike="noStrike" cap="none">
                <a:solidFill>
                  <a:srgbClr val="FFFFFF"/>
                </a:solidFill>
                <a:latin typeface="Montserrat SemiBold"/>
                <a:ea typeface="Montserrat SemiBold"/>
                <a:cs typeface="Montserrat SemiBold"/>
                <a:sym typeface="Montserrat SemiBold"/>
              </a:rPr>
              <a:t>Keep perspective</a:t>
            </a:r>
            <a:endParaRPr/>
          </a:p>
        </p:txBody>
      </p:sp>
      <p:pic>
        <p:nvPicPr>
          <p:cNvPr id="2" name="Google Shape;688;p1">
            <a:extLst>
              <a:ext uri="{FF2B5EF4-FFF2-40B4-BE49-F238E27FC236}">
                <a16:creationId xmlns:a16="http://schemas.microsoft.com/office/drawing/2014/main" id="{8217081F-760A-FECA-4746-F8FE71849EF6}"/>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1183"/>
        <p:cNvGrpSpPr/>
        <p:nvPr/>
      </p:nvGrpSpPr>
      <p:grpSpPr>
        <a:xfrm>
          <a:off x="0" y="0"/>
          <a:ext cx="0" cy="0"/>
          <a:chOff x="0" y="0"/>
          <a:chExt cx="0" cy="0"/>
        </a:xfrm>
      </p:grpSpPr>
      <p:pic>
        <p:nvPicPr>
          <p:cNvPr id="1184" name="Google Shape;1184;p48"/>
          <p:cNvPicPr preferRelativeResize="0"/>
          <p:nvPr/>
        </p:nvPicPr>
        <p:blipFill rotWithShape="1">
          <a:blip r:embed="rId3">
            <a:alphaModFix/>
          </a:blip>
          <a:srcRect/>
          <a:stretch/>
        </p:blipFill>
        <p:spPr>
          <a:xfrm>
            <a:off x="0" y="8956915"/>
            <a:ext cx="1330085" cy="1330085"/>
          </a:xfrm>
          <a:prstGeom prst="rect">
            <a:avLst/>
          </a:prstGeom>
          <a:noFill/>
          <a:ln>
            <a:noFill/>
          </a:ln>
        </p:spPr>
      </p:pic>
      <p:pic>
        <p:nvPicPr>
          <p:cNvPr id="1185" name="Google Shape;1185;p48"/>
          <p:cNvPicPr preferRelativeResize="0"/>
          <p:nvPr/>
        </p:nvPicPr>
        <p:blipFill rotWithShape="1">
          <a:blip r:embed="rId3">
            <a:alphaModFix/>
          </a:blip>
          <a:srcRect/>
          <a:stretch/>
        </p:blipFill>
        <p:spPr>
          <a:xfrm rot="10800000">
            <a:off x="16957915" y="0"/>
            <a:ext cx="1330085" cy="1330085"/>
          </a:xfrm>
          <a:prstGeom prst="rect">
            <a:avLst/>
          </a:prstGeom>
          <a:noFill/>
          <a:ln>
            <a:noFill/>
          </a:ln>
        </p:spPr>
      </p:pic>
      <p:sp>
        <p:nvSpPr>
          <p:cNvPr id="1186" name="Google Shape;1186;p48"/>
          <p:cNvSpPr txBox="1"/>
          <p:nvPr/>
        </p:nvSpPr>
        <p:spPr>
          <a:xfrm>
            <a:off x="5348015" y="2841385"/>
            <a:ext cx="6469707" cy="1500506"/>
          </a:xfrm>
          <a:prstGeom prst="rect">
            <a:avLst/>
          </a:prstGeom>
          <a:noFill/>
          <a:ln>
            <a:noFill/>
          </a:ln>
        </p:spPr>
        <p:txBody>
          <a:bodyPr spcFirstLastPara="1" wrap="square" lIns="0" tIns="0" rIns="0" bIns="0" anchor="t" anchorCtr="0">
            <a:spAutoFit/>
          </a:bodyPr>
          <a:lstStyle/>
          <a:p>
            <a:pPr marL="0" marR="0" lvl="0" indent="0" algn="ctr" rtl="0">
              <a:lnSpc>
                <a:spcPct val="140004"/>
              </a:lnSpc>
              <a:spcBef>
                <a:spcPts val="0"/>
              </a:spcBef>
              <a:spcAft>
                <a:spcPts val="0"/>
              </a:spcAft>
              <a:buClr>
                <a:srgbClr val="000000"/>
              </a:buClr>
              <a:buSzPts val="8799"/>
              <a:buFont typeface="Arial"/>
              <a:buNone/>
            </a:pPr>
            <a:r>
              <a:rPr lang="en-US" sz="8799" b="1" i="0" u="none" strike="noStrike" cap="none">
                <a:solidFill>
                  <a:srgbClr val="FFCB0F"/>
                </a:solidFill>
                <a:latin typeface="Montserrat SemiBold"/>
                <a:ea typeface="Montserrat SemiBold"/>
                <a:cs typeface="Montserrat SemiBold"/>
                <a:sym typeface="Montserrat SemiBold"/>
              </a:rPr>
              <a:t>Thank you!</a:t>
            </a:r>
            <a:endParaRPr sz="1400" b="0" i="0" u="none" strike="noStrike" cap="none">
              <a:solidFill>
                <a:srgbClr val="000000"/>
              </a:solidFill>
              <a:latin typeface="Arial"/>
              <a:ea typeface="Arial"/>
              <a:cs typeface="Arial"/>
              <a:sym typeface="Arial"/>
            </a:endParaRPr>
          </a:p>
        </p:txBody>
      </p:sp>
      <p:sp>
        <p:nvSpPr>
          <p:cNvPr id="1187" name="Google Shape;1187;p48"/>
          <p:cNvSpPr txBox="1"/>
          <p:nvPr/>
        </p:nvSpPr>
        <p:spPr>
          <a:xfrm>
            <a:off x="5481365" y="4894340"/>
            <a:ext cx="6336357" cy="1094740"/>
          </a:xfrm>
          <a:prstGeom prst="rect">
            <a:avLst/>
          </a:prstGeom>
          <a:noFill/>
          <a:ln>
            <a:noFill/>
          </a:ln>
        </p:spPr>
        <p:txBody>
          <a:bodyPr spcFirstLastPara="1" wrap="square" lIns="0" tIns="0" rIns="0" bIns="0" anchor="t" anchorCtr="0">
            <a:spAutoFit/>
          </a:bodyPr>
          <a:lstStyle/>
          <a:p>
            <a:pPr marL="0" marR="0" lvl="0" indent="0" algn="ctr" rtl="0">
              <a:lnSpc>
                <a:spcPct val="140006"/>
              </a:lnSpc>
              <a:spcBef>
                <a:spcPts val="0"/>
              </a:spcBef>
              <a:spcAft>
                <a:spcPts val="0"/>
              </a:spcAft>
              <a:buClr>
                <a:srgbClr val="000000"/>
              </a:buClr>
              <a:buSzPts val="6399"/>
              <a:buFont typeface="Arial"/>
              <a:buNone/>
            </a:pPr>
            <a:r>
              <a:rPr lang="en-US" sz="6399" b="0" i="0" u="none" strike="noStrike" cap="none">
                <a:solidFill>
                  <a:srgbClr val="FFFFFF"/>
                </a:solidFill>
                <a:latin typeface="Montserrat"/>
                <a:ea typeface="Montserrat"/>
                <a:cs typeface="Montserrat"/>
                <a:sym typeface="Montserrat"/>
              </a:rPr>
              <a:t>Any questions?</a:t>
            </a:r>
            <a:endParaRPr sz="1400" b="0" i="0" u="none" strike="noStrike" cap="none">
              <a:solidFill>
                <a:srgbClr val="000000"/>
              </a:solidFill>
              <a:latin typeface="Arial"/>
              <a:ea typeface="Arial"/>
              <a:cs typeface="Arial"/>
              <a:sym typeface="Arial"/>
            </a:endParaRPr>
          </a:p>
        </p:txBody>
      </p:sp>
      <p:sp>
        <p:nvSpPr>
          <p:cNvPr id="1188" name="Google Shape;1188;p48"/>
          <p:cNvSpPr txBox="1"/>
          <p:nvPr/>
        </p:nvSpPr>
        <p:spPr>
          <a:xfrm>
            <a:off x="6038801" y="6589155"/>
            <a:ext cx="5221500" cy="6465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4200"/>
              <a:buFont typeface="Arial"/>
              <a:buNone/>
            </a:pPr>
            <a:r>
              <a:rPr lang="en-US" sz="4200" b="0" i="0" u="none" strike="noStrike" cap="none">
                <a:solidFill>
                  <a:srgbClr val="FFFFFF"/>
                </a:solidFill>
                <a:latin typeface="Montserrat"/>
                <a:ea typeface="Montserrat"/>
                <a:cs typeface="Montserrat"/>
                <a:sym typeface="Montserrat"/>
              </a:rPr>
              <a:t>tim@ufm.org.uk</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7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453</TotalTime>
  <Words>1001</Words>
  <Application>Microsoft Macintosh PowerPoint</Application>
  <PresentationFormat>Custom</PresentationFormat>
  <Paragraphs>78</Paragraphs>
  <Slides>16</Slides>
  <Notes>16</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16</vt:i4>
      </vt:variant>
    </vt:vector>
  </HeadingPairs>
  <TitlesOfParts>
    <vt:vector size="27" baseType="lpstr">
      <vt:lpstr>Arial</vt:lpstr>
      <vt:lpstr>Georgia</vt:lpstr>
      <vt:lpstr>Calibri</vt:lpstr>
      <vt:lpstr>Montserrat</vt:lpstr>
      <vt:lpstr>Montserrat SemiBold</vt:lpstr>
      <vt:lpstr>Office Theme</vt:lpstr>
      <vt:lpstr>22_Office Theme</vt:lpstr>
      <vt:lpstr>2_Office Theme</vt:lpstr>
      <vt:lpstr>9_Office Theme</vt:lpstr>
      <vt:lpstr>27_Office Theme</vt:lpstr>
      <vt:lpstr>21_Office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Tim Howlett (UBM)</cp:lastModifiedBy>
  <cp:revision>4</cp:revision>
  <dcterms:created xsi:type="dcterms:W3CDTF">2006-08-16T00:00:00Z</dcterms:created>
  <dcterms:modified xsi:type="dcterms:W3CDTF">2024-05-23T17:18:55Z</dcterms:modified>
</cp:coreProperties>
</file>